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75" r:id="rId2"/>
    <p:sldId id="601" r:id="rId3"/>
    <p:sldId id="582" r:id="rId4"/>
    <p:sldId id="595" r:id="rId5"/>
    <p:sldId id="590" r:id="rId6"/>
    <p:sldId id="591" r:id="rId7"/>
    <p:sldId id="615" r:id="rId8"/>
    <p:sldId id="589" r:id="rId9"/>
    <p:sldId id="592" r:id="rId10"/>
    <p:sldId id="593" r:id="rId11"/>
    <p:sldId id="609" r:id="rId12"/>
    <p:sldId id="607" r:id="rId13"/>
    <p:sldId id="608" r:id="rId14"/>
    <p:sldId id="594" r:id="rId15"/>
    <p:sldId id="596" r:id="rId16"/>
    <p:sldId id="599" r:id="rId17"/>
    <p:sldId id="614" r:id="rId18"/>
    <p:sldId id="597" r:id="rId19"/>
    <p:sldId id="598" r:id="rId20"/>
    <p:sldId id="600" r:id="rId21"/>
    <p:sldId id="602" r:id="rId22"/>
    <p:sldId id="603" r:id="rId23"/>
    <p:sldId id="605" r:id="rId24"/>
    <p:sldId id="606" r:id="rId25"/>
    <p:sldId id="612" r:id="rId26"/>
    <p:sldId id="6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FF9393"/>
    <a:srgbClr val="73B149"/>
    <a:srgbClr val="83BC5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6A6E1-16E6-4487-97F6-EBCFCD52F415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80E488-93DF-472B-97D5-300109DDC2B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Keine</a:t>
          </a:r>
          <a:r>
            <a:rPr lang="en-US" dirty="0"/>
            <a:t> </a:t>
          </a:r>
          <a:r>
            <a:rPr lang="en-US" dirty="0" err="1"/>
            <a:t>Veröffentlichung</a:t>
          </a:r>
          <a:r>
            <a:rPr lang="en-US" dirty="0"/>
            <a:t> von </a:t>
          </a:r>
          <a:r>
            <a:rPr lang="en-US" dirty="0" err="1"/>
            <a:t>Gutachten</a:t>
          </a:r>
          <a:endParaRPr lang="en-US" dirty="0"/>
        </a:p>
      </dgm:t>
    </dgm:pt>
    <dgm:pt modelId="{B0B73C00-B268-42A4-9863-F6574EAF4AC0}" type="parTrans" cxnId="{BE0631A5-C177-4E83-BD80-6AD2CAE3DF35}">
      <dgm:prSet/>
      <dgm:spPr/>
      <dgm:t>
        <a:bodyPr/>
        <a:lstStyle/>
        <a:p>
          <a:endParaRPr lang="en-US"/>
        </a:p>
      </dgm:t>
    </dgm:pt>
    <dgm:pt modelId="{F20481B1-868F-4BE0-9EE9-2F8FAAD82645}" type="sibTrans" cxnId="{BE0631A5-C177-4E83-BD80-6AD2CAE3DF35}">
      <dgm:prSet/>
      <dgm:spPr/>
      <dgm:t>
        <a:bodyPr/>
        <a:lstStyle/>
        <a:p>
          <a:endParaRPr lang="en-US"/>
        </a:p>
      </dgm:t>
    </dgm:pt>
    <dgm:pt modelId="{7D0921F4-2B4D-43B3-8C78-C79DA6205BE7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/>
            <a:t>Kein</a:t>
          </a:r>
          <a:r>
            <a:rPr lang="en-US" dirty="0"/>
            <a:t> </a:t>
          </a:r>
          <a:r>
            <a:rPr lang="en-US" dirty="0" err="1"/>
            <a:t>Nachweis</a:t>
          </a:r>
          <a:r>
            <a:rPr lang="en-US" dirty="0"/>
            <a:t> </a:t>
          </a:r>
          <a:r>
            <a:rPr lang="en-US" dirty="0" err="1"/>
            <a:t>tatsächlicher</a:t>
          </a:r>
          <a:r>
            <a:rPr lang="en-US" dirty="0"/>
            <a:t> </a:t>
          </a:r>
          <a:r>
            <a:rPr lang="en-US" dirty="0" err="1"/>
            <a:t>Qualitätskontrolle</a:t>
          </a:r>
          <a:endParaRPr lang="en-US" dirty="0"/>
        </a:p>
      </dgm:t>
    </dgm:pt>
    <dgm:pt modelId="{07CFEE70-B396-4E3C-B1CE-E3013F464430}" type="parTrans" cxnId="{D371C315-C2A5-4E24-8A8F-3DFD9F199E6E}">
      <dgm:prSet/>
      <dgm:spPr/>
      <dgm:t>
        <a:bodyPr/>
        <a:lstStyle/>
        <a:p>
          <a:endParaRPr lang="en-US"/>
        </a:p>
      </dgm:t>
    </dgm:pt>
    <dgm:pt modelId="{E50CC2D8-D87C-478C-9246-559E89B39953}" type="sibTrans" cxnId="{D371C315-C2A5-4E24-8A8F-3DFD9F199E6E}">
      <dgm:prSet/>
      <dgm:spPr/>
      <dgm:t>
        <a:bodyPr/>
        <a:lstStyle/>
        <a:p>
          <a:endParaRPr lang="en-US"/>
        </a:p>
      </dgm:t>
    </dgm:pt>
    <dgm:pt modelId="{00967758-FEC5-4BE8-B206-A208CDC7F9B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Veröffentlichung</a:t>
          </a:r>
          <a:r>
            <a:rPr lang="en-US" dirty="0"/>
            <a:t>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Publikation</a:t>
          </a:r>
          <a:endParaRPr lang="en-US" dirty="0"/>
        </a:p>
      </dgm:t>
    </dgm:pt>
    <dgm:pt modelId="{D07A28B9-6405-43F9-A2DC-967F7A79E40F}" type="parTrans" cxnId="{C022F241-2477-44FB-ACAF-DA30BF5E8542}">
      <dgm:prSet/>
      <dgm:spPr/>
      <dgm:t>
        <a:bodyPr/>
        <a:lstStyle/>
        <a:p>
          <a:endParaRPr lang="en-US"/>
        </a:p>
      </dgm:t>
    </dgm:pt>
    <dgm:pt modelId="{88C824A5-A503-45BE-ABE3-621D73FC9CD5}" type="sibTrans" cxnId="{C022F241-2477-44FB-ACAF-DA30BF5E8542}">
      <dgm:prSet/>
      <dgm:spPr/>
      <dgm:t>
        <a:bodyPr/>
        <a:lstStyle/>
        <a:p>
          <a:endParaRPr lang="en-US"/>
        </a:p>
      </dgm:t>
    </dgm:pt>
    <dgm:pt modelId="{96DD661F-7807-4A80-94FB-47D8E3034D23}">
      <dgm:prSet phldrT="[Text]" phldr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A1AD71CA-73C3-466F-8B1D-21CB81B3AF4E}" type="parTrans" cxnId="{88B6FD10-5AF5-44B9-B06A-524DEC7D9E59}">
      <dgm:prSet/>
      <dgm:spPr/>
      <dgm:t>
        <a:bodyPr/>
        <a:lstStyle/>
        <a:p>
          <a:endParaRPr lang="en-US"/>
        </a:p>
      </dgm:t>
    </dgm:pt>
    <dgm:pt modelId="{E8F30C43-36B4-40EB-B9D2-DE5F22EED6FB}" type="sibTrans" cxnId="{88B6FD10-5AF5-44B9-B06A-524DEC7D9E59}">
      <dgm:prSet/>
      <dgm:spPr/>
      <dgm:t>
        <a:bodyPr/>
        <a:lstStyle/>
        <a:p>
          <a:endParaRPr lang="en-US"/>
        </a:p>
      </dgm:t>
    </dgm:pt>
    <dgm:pt modelId="{0C87148A-8D8A-420A-93D5-74B8A7E55A2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Veröffentlichung</a:t>
          </a:r>
          <a:r>
            <a:rPr lang="en-US" dirty="0"/>
            <a:t>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Publikation</a:t>
          </a:r>
          <a:r>
            <a:rPr lang="en-US" dirty="0"/>
            <a:t> und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Ablehnung</a:t>
          </a:r>
          <a:endParaRPr lang="en-US" dirty="0"/>
        </a:p>
      </dgm:t>
    </dgm:pt>
    <dgm:pt modelId="{C53BCF41-6F6E-477F-8FDB-A9DF9DF0704B}" type="parTrans" cxnId="{28C574BA-3D47-4C71-9615-BB7C4EE377CD}">
      <dgm:prSet/>
      <dgm:spPr/>
      <dgm:t>
        <a:bodyPr/>
        <a:lstStyle/>
        <a:p>
          <a:endParaRPr lang="en-US"/>
        </a:p>
      </dgm:t>
    </dgm:pt>
    <dgm:pt modelId="{834CDBA2-941F-4CE9-B897-2BC0CB605698}" type="sibTrans" cxnId="{28C574BA-3D47-4C71-9615-BB7C4EE377CD}">
      <dgm:prSet/>
      <dgm:spPr/>
      <dgm:t>
        <a:bodyPr/>
        <a:lstStyle/>
        <a:p>
          <a:endParaRPr lang="en-US"/>
        </a:p>
      </dgm:t>
    </dgm:pt>
    <dgm:pt modelId="{94053532-8442-4B76-9DA9-7B1EC6D3499F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EED088A6-318D-43E7-BD8A-6B6BB1A5E0FB}" type="parTrans" cxnId="{F77823BC-ECC5-4713-8E2F-2D6EDF57278D}">
      <dgm:prSet/>
      <dgm:spPr/>
      <dgm:t>
        <a:bodyPr/>
        <a:lstStyle/>
        <a:p>
          <a:endParaRPr lang="en-US"/>
        </a:p>
      </dgm:t>
    </dgm:pt>
    <dgm:pt modelId="{6C177107-4C91-4BDF-95DD-CD79C20F2685}" type="sibTrans" cxnId="{F77823BC-ECC5-4713-8E2F-2D6EDF57278D}">
      <dgm:prSet/>
      <dgm:spPr/>
      <dgm:t>
        <a:bodyPr/>
        <a:lstStyle/>
        <a:p>
          <a:endParaRPr lang="en-US"/>
        </a:p>
      </dgm:t>
    </dgm:pt>
    <dgm:pt modelId="{7C34FFCC-F83B-4606-BDB5-F3A80900B3F1}" type="pres">
      <dgm:prSet presAssocID="{53B6A6E1-16E6-4487-97F6-EBCFCD52F415}" presName="list" presStyleCnt="0">
        <dgm:presLayoutVars>
          <dgm:dir/>
          <dgm:animLvl val="lvl"/>
        </dgm:presLayoutVars>
      </dgm:prSet>
      <dgm:spPr/>
    </dgm:pt>
    <dgm:pt modelId="{2A6F18F6-B5B4-42C6-A3ED-621703956408}" type="pres">
      <dgm:prSet presAssocID="{B680E488-93DF-472B-97D5-300109DDC2B4}" presName="posSpace" presStyleCnt="0"/>
      <dgm:spPr/>
    </dgm:pt>
    <dgm:pt modelId="{5273E918-B5DA-4EB7-8D52-B7E184E3F8E3}" type="pres">
      <dgm:prSet presAssocID="{B680E488-93DF-472B-97D5-300109DDC2B4}" presName="vertFlow" presStyleCnt="0"/>
      <dgm:spPr/>
    </dgm:pt>
    <dgm:pt modelId="{90FC265F-44C4-4318-9F03-36F26A35F13B}" type="pres">
      <dgm:prSet presAssocID="{B680E488-93DF-472B-97D5-300109DDC2B4}" presName="topSpace" presStyleCnt="0"/>
      <dgm:spPr/>
    </dgm:pt>
    <dgm:pt modelId="{E4A0ED84-9F53-44CA-B8BE-26D47594F62E}" type="pres">
      <dgm:prSet presAssocID="{B680E488-93DF-472B-97D5-300109DDC2B4}" presName="firstComp" presStyleCnt="0"/>
      <dgm:spPr/>
    </dgm:pt>
    <dgm:pt modelId="{113640D2-0991-4CBE-A83E-6056A8321F21}" type="pres">
      <dgm:prSet presAssocID="{B680E488-93DF-472B-97D5-300109DDC2B4}" presName="firstChild" presStyleLbl="bgAccFollowNode1" presStyleIdx="0" presStyleCnt="3"/>
      <dgm:spPr/>
    </dgm:pt>
    <dgm:pt modelId="{2B9D2A20-B369-4DC2-8A95-6CAD8A4ED776}" type="pres">
      <dgm:prSet presAssocID="{B680E488-93DF-472B-97D5-300109DDC2B4}" presName="firstChildTx" presStyleLbl="bgAccFollowNode1" presStyleIdx="0" presStyleCnt="3">
        <dgm:presLayoutVars>
          <dgm:bulletEnabled val="1"/>
        </dgm:presLayoutVars>
      </dgm:prSet>
      <dgm:spPr/>
    </dgm:pt>
    <dgm:pt modelId="{14175790-C7DC-4598-B1C7-98F2390A7EAF}" type="pres">
      <dgm:prSet presAssocID="{B680E488-93DF-472B-97D5-300109DDC2B4}" presName="negSpace" presStyleCnt="0"/>
      <dgm:spPr/>
    </dgm:pt>
    <dgm:pt modelId="{037F5E81-4E75-4FF7-911D-AF75C11EF68B}" type="pres">
      <dgm:prSet presAssocID="{B680E488-93DF-472B-97D5-300109DDC2B4}" presName="circle" presStyleLbl="node1" presStyleIdx="0" presStyleCnt="3" custLinFactNeighborX="-42" custLinFactNeighborY="-3665"/>
      <dgm:spPr/>
    </dgm:pt>
    <dgm:pt modelId="{E8C122DC-0767-48BB-8D0C-8756B9E3814B}" type="pres">
      <dgm:prSet presAssocID="{F20481B1-868F-4BE0-9EE9-2F8FAAD82645}" presName="transSpace" presStyleCnt="0"/>
      <dgm:spPr/>
    </dgm:pt>
    <dgm:pt modelId="{CA8D422E-7E3B-4B06-A0A6-EC08F059064D}" type="pres">
      <dgm:prSet presAssocID="{00967758-FEC5-4BE8-B206-A208CDC7F9B1}" presName="posSpace" presStyleCnt="0"/>
      <dgm:spPr/>
    </dgm:pt>
    <dgm:pt modelId="{AFFC8DA2-957E-4F04-91D2-D8409F7A3856}" type="pres">
      <dgm:prSet presAssocID="{00967758-FEC5-4BE8-B206-A208CDC7F9B1}" presName="vertFlow" presStyleCnt="0"/>
      <dgm:spPr/>
    </dgm:pt>
    <dgm:pt modelId="{1E8711C5-8C09-49AB-8C5A-F257F003624D}" type="pres">
      <dgm:prSet presAssocID="{00967758-FEC5-4BE8-B206-A208CDC7F9B1}" presName="topSpace" presStyleCnt="0"/>
      <dgm:spPr/>
    </dgm:pt>
    <dgm:pt modelId="{ED207500-A4AC-4768-8148-8D09513D9050}" type="pres">
      <dgm:prSet presAssocID="{00967758-FEC5-4BE8-B206-A208CDC7F9B1}" presName="firstComp" presStyleCnt="0"/>
      <dgm:spPr/>
    </dgm:pt>
    <dgm:pt modelId="{A643575F-BE55-4CFD-8535-BD241DC290B1}" type="pres">
      <dgm:prSet presAssocID="{00967758-FEC5-4BE8-B206-A208CDC7F9B1}" presName="firstChild" presStyleLbl="bgAccFollowNode1" presStyleIdx="1" presStyleCnt="3"/>
      <dgm:spPr/>
    </dgm:pt>
    <dgm:pt modelId="{B97DFEE0-53C8-40F9-87E1-26C68CEE2B25}" type="pres">
      <dgm:prSet presAssocID="{00967758-FEC5-4BE8-B206-A208CDC7F9B1}" presName="firstChildTx" presStyleLbl="bgAccFollowNode1" presStyleIdx="1" presStyleCnt="3">
        <dgm:presLayoutVars>
          <dgm:bulletEnabled val="1"/>
        </dgm:presLayoutVars>
      </dgm:prSet>
      <dgm:spPr/>
    </dgm:pt>
    <dgm:pt modelId="{654226D5-D39D-472F-BD27-EA54BD67C95D}" type="pres">
      <dgm:prSet presAssocID="{00967758-FEC5-4BE8-B206-A208CDC7F9B1}" presName="negSpace" presStyleCnt="0"/>
      <dgm:spPr/>
    </dgm:pt>
    <dgm:pt modelId="{0368D5C6-3F7D-4E27-A6D7-1843270322A2}" type="pres">
      <dgm:prSet presAssocID="{00967758-FEC5-4BE8-B206-A208CDC7F9B1}" presName="circle" presStyleLbl="node1" presStyleIdx="1" presStyleCnt="3"/>
      <dgm:spPr/>
    </dgm:pt>
    <dgm:pt modelId="{B0994474-8F3E-4003-81D0-24CEB28B3BEC}" type="pres">
      <dgm:prSet presAssocID="{88C824A5-A503-45BE-ABE3-621D73FC9CD5}" presName="transSpace" presStyleCnt="0"/>
      <dgm:spPr/>
    </dgm:pt>
    <dgm:pt modelId="{B4021252-072A-4A10-B21E-6357CE8F97F0}" type="pres">
      <dgm:prSet presAssocID="{0C87148A-8D8A-420A-93D5-74B8A7E55A24}" presName="posSpace" presStyleCnt="0"/>
      <dgm:spPr/>
    </dgm:pt>
    <dgm:pt modelId="{4568B9B3-45DF-4303-B09C-BD6E99E49E99}" type="pres">
      <dgm:prSet presAssocID="{0C87148A-8D8A-420A-93D5-74B8A7E55A24}" presName="vertFlow" presStyleCnt="0"/>
      <dgm:spPr/>
    </dgm:pt>
    <dgm:pt modelId="{1677C67F-F9B2-418B-B196-A9BDCC2A4812}" type="pres">
      <dgm:prSet presAssocID="{0C87148A-8D8A-420A-93D5-74B8A7E55A24}" presName="topSpace" presStyleCnt="0"/>
      <dgm:spPr/>
    </dgm:pt>
    <dgm:pt modelId="{1B7DE38A-FE45-41B7-9F4E-ADEE8CD16510}" type="pres">
      <dgm:prSet presAssocID="{0C87148A-8D8A-420A-93D5-74B8A7E55A24}" presName="firstComp" presStyleCnt="0"/>
      <dgm:spPr/>
    </dgm:pt>
    <dgm:pt modelId="{3CB8469C-C134-4143-AFBA-6851E6D03EF2}" type="pres">
      <dgm:prSet presAssocID="{0C87148A-8D8A-420A-93D5-74B8A7E55A24}" presName="firstChild" presStyleLbl="bgAccFollowNode1" presStyleIdx="2" presStyleCnt="3"/>
      <dgm:spPr/>
    </dgm:pt>
    <dgm:pt modelId="{2152AB16-91F5-4CA0-9C75-EF0A79CF2368}" type="pres">
      <dgm:prSet presAssocID="{0C87148A-8D8A-420A-93D5-74B8A7E55A24}" presName="firstChildTx" presStyleLbl="bgAccFollowNode1" presStyleIdx="2" presStyleCnt="3">
        <dgm:presLayoutVars>
          <dgm:bulletEnabled val="1"/>
        </dgm:presLayoutVars>
      </dgm:prSet>
      <dgm:spPr/>
    </dgm:pt>
    <dgm:pt modelId="{9C80C068-814D-4947-9FB0-1F1E8181446D}" type="pres">
      <dgm:prSet presAssocID="{0C87148A-8D8A-420A-93D5-74B8A7E55A24}" presName="negSpace" presStyleCnt="0"/>
      <dgm:spPr/>
    </dgm:pt>
    <dgm:pt modelId="{4812D3A0-F1F2-4BFE-BC93-00E8B29141C3}" type="pres">
      <dgm:prSet presAssocID="{0C87148A-8D8A-420A-93D5-74B8A7E55A24}" presName="circle" presStyleLbl="node1" presStyleIdx="2" presStyleCnt="3"/>
      <dgm:spPr/>
    </dgm:pt>
  </dgm:ptLst>
  <dgm:cxnLst>
    <dgm:cxn modelId="{88B6FD10-5AF5-44B9-B06A-524DEC7D9E59}" srcId="{00967758-FEC5-4BE8-B206-A208CDC7F9B1}" destId="{96DD661F-7807-4A80-94FB-47D8E3034D23}" srcOrd="0" destOrd="0" parTransId="{A1AD71CA-73C3-466F-8B1D-21CB81B3AF4E}" sibTransId="{E8F30C43-36B4-40EB-B9D2-DE5F22EED6FB}"/>
    <dgm:cxn modelId="{CEFA3311-6C30-418E-AB56-8913FD9E78B1}" type="presOf" srcId="{94053532-8442-4B76-9DA9-7B1EC6D3499F}" destId="{3CB8469C-C134-4143-AFBA-6851E6D03EF2}" srcOrd="0" destOrd="0" presId="urn:microsoft.com/office/officeart/2005/8/layout/hList9"/>
    <dgm:cxn modelId="{D371C315-C2A5-4E24-8A8F-3DFD9F199E6E}" srcId="{B680E488-93DF-472B-97D5-300109DDC2B4}" destId="{7D0921F4-2B4D-43B3-8C78-C79DA6205BE7}" srcOrd="0" destOrd="0" parTransId="{07CFEE70-B396-4E3C-B1CE-E3013F464430}" sibTransId="{E50CC2D8-D87C-478C-9246-559E89B39953}"/>
    <dgm:cxn modelId="{0C9BC919-8BD7-4290-9C54-FE814860D793}" type="presOf" srcId="{00967758-FEC5-4BE8-B206-A208CDC7F9B1}" destId="{0368D5C6-3F7D-4E27-A6D7-1843270322A2}" srcOrd="0" destOrd="0" presId="urn:microsoft.com/office/officeart/2005/8/layout/hList9"/>
    <dgm:cxn modelId="{4B8FD02D-DC3B-490E-824E-6DE17DE53E9B}" type="presOf" srcId="{96DD661F-7807-4A80-94FB-47D8E3034D23}" destId="{B97DFEE0-53C8-40F9-87E1-26C68CEE2B25}" srcOrd="1" destOrd="0" presId="urn:microsoft.com/office/officeart/2005/8/layout/hList9"/>
    <dgm:cxn modelId="{B8F45C2F-42E2-4F34-8D7B-4678D197A58F}" type="presOf" srcId="{7D0921F4-2B4D-43B3-8C78-C79DA6205BE7}" destId="{2B9D2A20-B369-4DC2-8A95-6CAD8A4ED776}" srcOrd="1" destOrd="0" presId="urn:microsoft.com/office/officeart/2005/8/layout/hList9"/>
    <dgm:cxn modelId="{C022F241-2477-44FB-ACAF-DA30BF5E8542}" srcId="{53B6A6E1-16E6-4487-97F6-EBCFCD52F415}" destId="{00967758-FEC5-4BE8-B206-A208CDC7F9B1}" srcOrd="1" destOrd="0" parTransId="{D07A28B9-6405-43F9-A2DC-967F7A79E40F}" sibTransId="{88C824A5-A503-45BE-ABE3-621D73FC9CD5}"/>
    <dgm:cxn modelId="{64E9EB62-8BB7-4B13-A0D7-7357CCBA2BD7}" type="presOf" srcId="{7D0921F4-2B4D-43B3-8C78-C79DA6205BE7}" destId="{113640D2-0991-4CBE-A83E-6056A8321F21}" srcOrd="0" destOrd="0" presId="urn:microsoft.com/office/officeart/2005/8/layout/hList9"/>
    <dgm:cxn modelId="{61D2EC46-E54B-4368-86CB-185C86EB1A95}" type="presOf" srcId="{0C87148A-8D8A-420A-93D5-74B8A7E55A24}" destId="{4812D3A0-F1F2-4BFE-BC93-00E8B29141C3}" srcOrd="0" destOrd="0" presId="urn:microsoft.com/office/officeart/2005/8/layout/hList9"/>
    <dgm:cxn modelId="{8C199B54-FEB1-4D08-8BD3-94041B548184}" type="presOf" srcId="{94053532-8442-4B76-9DA9-7B1EC6D3499F}" destId="{2152AB16-91F5-4CA0-9C75-EF0A79CF2368}" srcOrd="1" destOrd="0" presId="urn:microsoft.com/office/officeart/2005/8/layout/hList9"/>
    <dgm:cxn modelId="{958C2391-F745-4B1E-9F00-3CFC812200FF}" type="presOf" srcId="{96DD661F-7807-4A80-94FB-47D8E3034D23}" destId="{A643575F-BE55-4CFD-8535-BD241DC290B1}" srcOrd="0" destOrd="0" presId="urn:microsoft.com/office/officeart/2005/8/layout/hList9"/>
    <dgm:cxn modelId="{BE0631A5-C177-4E83-BD80-6AD2CAE3DF35}" srcId="{53B6A6E1-16E6-4487-97F6-EBCFCD52F415}" destId="{B680E488-93DF-472B-97D5-300109DDC2B4}" srcOrd="0" destOrd="0" parTransId="{B0B73C00-B268-42A4-9863-F6574EAF4AC0}" sibTransId="{F20481B1-868F-4BE0-9EE9-2F8FAAD82645}"/>
    <dgm:cxn modelId="{47CEE6B5-F82A-4148-A2F5-450E0266645B}" type="presOf" srcId="{53B6A6E1-16E6-4487-97F6-EBCFCD52F415}" destId="{7C34FFCC-F83B-4606-BDB5-F3A80900B3F1}" srcOrd="0" destOrd="0" presId="urn:microsoft.com/office/officeart/2005/8/layout/hList9"/>
    <dgm:cxn modelId="{28C574BA-3D47-4C71-9615-BB7C4EE377CD}" srcId="{53B6A6E1-16E6-4487-97F6-EBCFCD52F415}" destId="{0C87148A-8D8A-420A-93D5-74B8A7E55A24}" srcOrd="2" destOrd="0" parTransId="{C53BCF41-6F6E-477F-8FDB-A9DF9DF0704B}" sibTransId="{834CDBA2-941F-4CE9-B897-2BC0CB605698}"/>
    <dgm:cxn modelId="{723875BA-1514-4E5C-AEF7-01BFEC551792}" type="presOf" srcId="{B680E488-93DF-472B-97D5-300109DDC2B4}" destId="{037F5E81-4E75-4FF7-911D-AF75C11EF68B}" srcOrd="0" destOrd="0" presId="urn:microsoft.com/office/officeart/2005/8/layout/hList9"/>
    <dgm:cxn modelId="{F77823BC-ECC5-4713-8E2F-2D6EDF57278D}" srcId="{0C87148A-8D8A-420A-93D5-74B8A7E55A24}" destId="{94053532-8442-4B76-9DA9-7B1EC6D3499F}" srcOrd="0" destOrd="0" parTransId="{EED088A6-318D-43E7-BD8A-6B6BB1A5E0FB}" sibTransId="{6C177107-4C91-4BDF-95DD-CD79C20F2685}"/>
    <dgm:cxn modelId="{0025D477-3CAB-461F-8387-900B02D77085}" type="presParOf" srcId="{7C34FFCC-F83B-4606-BDB5-F3A80900B3F1}" destId="{2A6F18F6-B5B4-42C6-A3ED-621703956408}" srcOrd="0" destOrd="0" presId="urn:microsoft.com/office/officeart/2005/8/layout/hList9"/>
    <dgm:cxn modelId="{0F14E9C7-D159-482A-B838-635CDE44764A}" type="presParOf" srcId="{7C34FFCC-F83B-4606-BDB5-F3A80900B3F1}" destId="{5273E918-B5DA-4EB7-8D52-B7E184E3F8E3}" srcOrd="1" destOrd="0" presId="urn:microsoft.com/office/officeart/2005/8/layout/hList9"/>
    <dgm:cxn modelId="{E0536D80-8C2B-486E-AFC3-1442AC091C47}" type="presParOf" srcId="{5273E918-B5DA-4EB7-8D52-B7E184E3F8E3}" destId="{90FC265F-44C4-4318-9F03-36F26A35F13B}" srcOrd="0" destOrd="0" presId="urn:microsoft.com/office/officeart/2005/8/layout/hList9"/>
    <dgm:cxn modelId="{255D01E0-35A6-42DE-9930-8C20607C2229}" type="presParOf" srcId="{5273E918-B5DA-4EB7-8D52-B7E184E3F8E3}" destId="{E4A0ED84-9F53-44CA-B8BE-26D47594F62E}" srcOrd="1" destOrd="0" presId="urn:microsoft.com/office/officeart/2005/8/layout/hList9"/>
    <dgm:cxn modelId="{E389B97D-CA86-4250-8200-09D7653EBA00}" type="presParOf" srcId="{E4A0ED84-9F53-44CA-B8BE-26D47594F62E}" destId="{113640D2-0991-4CBE-A83E-6056A8321F21}" srcOrd="0" destOrd="0" presId="urn:microsoft.com/office/officeart/2005/8/layout/hList9"/>
    <dgm:cxn modelId="{B800761B-2528-49A9-89C0-8F4499CA8D06}" type="presParOf" srcId="{E4A0ED84-9F53-44CA-B8BE-26D47594F62E}" destId="{2B9D2A20-B369-4DC2-8A95-6CAD8A4ED776}" srcOrd="1" destOrd="0" presId="urn:microsoft.com/office/officeart/2005/8/layout/hList9"/>
    <dgm:cxn modelId="{9060C626-64A1-460C-8DB1-B8B5318EF772}" type="presParOf" srcId="{7C34FFCC-F83B-4606-BDB5-F3A80900B3F1}" destId="{14175790-C7DC-4598-B1C7-98F2390A7EAF}" srcOrd="2" destOrd="0" presId="urn:microsoft.com/office/officeart/2005/8/layout/hList9"/>
    <dgm:cxn modelId="{A7816BAA-3A8F-45B7-8FA3-C342D4B8EFF6}" type="presParOf" srcId="{7C34FFCC-F83B-4606-BDB5-F3A80900B3F1}" destId="{037F5E81-4E75-4FF7-911D-AF75C11EF68B}" srcOrd="3" destOrd="0" presId="urn:microsoft.com/office/officeart/2005/8/layout/hList9"/>
    <dgm:cxn modelId="{CA81FD75-6D66-458F-AAC4-B3C973F38DE4}" type="presParOf" srcId="{7C34FFCC-F83B-4606-BDB5-F3A80900B3F1}" destId="{E8C122DC-0767-48BB-8D0C-8756B9E3814B}" srcOrd="4" destOrd="0" presId="urn:microsoft.com/office/officeart/2005/8/layout/hList9"/>
    <dgm:cxn modelId="{D474DA55-795B-4BCA-8D8F-2CDEFBE236AE}" type="presParOf" srcId="{7C34FFCC-F83B-4606-BDB5-F3A80900B3F1}" destId="{CA8D422E-7E3B-4B06-A0A6-EC08F059064D}" srcOrd="5" destOrd="0" presId="urn:microsoft.com/office/officeart/2005/8/layout/hList9"/>
    <dgm:cxn modelId="{3E50306A-4EA9-4869-B221-5132D6B6F182}" type="presParOf" srcId="{7C34FFCC-F83B-4606-BDB5-F3A80900B3F1}" destId="{AFFC8DA2-957E-4F04-91D2-D8409F7A3856}" srcOrd="6" destOrd="0" presId="urn:microsoft.com/office/officeart/2005/8/layout/hList9"/>
    <dgm:cxn modelId="{60FAD90C-2978-4DFE-A8CF-D0EEF0826235}" type="presParOf" srcId="{AFFC8DA2-957E-4F04-91D2-D8409F7A3856}" destId="{1E8711C5-8C09-49AB-8C5A-F257F003624D}" srcOrd="0" destOrd="0" presId="urn:microsoft.com/office/officeart/2005/8/layout/hList9"/>
    <dgm:cxn modelId="{759C9FFE-18C9-4F93-9DC1-8B3ACD7CAA85}" type="presParOf" srcId="{AFFC8DA2-957E-4F04-91D2-D8409F7A3856}" destId="{ED207500-A4AC-4768-8148-8D09513D9050}" srcOrd="1" destOrd="0" presId="urn:microsoft.com/office/officeart/2005/8/layout/hList9"/>
    <dgm:cxn modelId="{1079D27E-7F3A-4E93-A8F4-978C9F13C260}" type="presParOf" srcId="{ED207500-A4AC-4768-8148-8D09513D9050}" destId="{A643575F-BE55-4CFD-8535-BD241DC290B1}" srcOrd="0" destOrd="0" presId="urn:microsoft.com/office/officeart/2005/8/layout/hList9"/>
    <dgm:cxn modelId="{666E94A0-3F72-4529-9376-B34677A12F33}" type="presParOf" srcId="{ED207500-A4AC-4768-8148-8D09513D9050}" destId="{B97DFEE0-53C8-40F9-87E1-26C68CEE2B25}" srcOrd="1" destOrd="0" presId="urn:microsoft.com/office/officeart/2005/8/layout/hList9"/>
    <dgm:cxn modelId="{4950DBE8-B70C-481E-989D-8C46DAF312E9}" type="presParOf" srcId="{7C34FFCC-F83B-4606-BDB5-F3A80900B3F1}" destId="{654226D5-D39D-472F-BD27-EA54BD67C95D}" srcOrd="7" destOrd="0" presId="urn:microsoft.com/office/officeart/2005/8/layout/hList9"/>
    <dgm:cxn modelId="{3A345F2B-67E9-4308-A007-4A76832C21B5}" type="presParOf" srcId="{7C34FFCC-F83B-4606-BDB5-F3A80900B3F1}" destId="{0368D5C6-3F7D-4E27-A6D7-1843270322A2}" srcOrd="8" destOrd="0" presId="urn:microsoft.com/office/officeart/2005/8/layout/hList9"/>
    <dgm:cxn modelId="{09743A14-A46C-4BBD-832A-5ECD798131B3}" type="presParOf" srcId="{7C34FFCC-F83B-4606-BDB5-F3A80900B3F1}" destId="{B0994474-8F3E-4003-81D0-24CEB28B3BEC}" srcOrd="9" destOrd="0" presId="urn:microsoft.com/office/officeart/2005/8/layout/hList9"/>
    <dgm:cxn modelId="{E41B3B78-4B08-46EB-8DDE-FA580A5E296A}" type="presParOf" srcId="{7C34FFCC-F83B-4606-BDB5-F3A80900B3F1}" destId="{B4021252-072A-4A10-B21E-6357CE8F97F0}" srcOrd="10" destOrd="0" presId="urn:microsoft.com/office/officeart/2005/8/layout/hList9"/>
    <dgm:cxn modelId="{4C1C60DE-B594-49D4-9C02-7C9B4EDC3A6A}" type="presParOf" srcId="{7C34FFCC-F83B-4606-BDB5-F3A80900B3F1}" destId="{4568B9B3-45DF-4303-B09C-BD6E99E49E99}" srcOrd="11" destOrd="0" presId="urn:microsoft.com/office/officeart/2005/8/layout/hList9"/>
    <dgm:cxn modelId="{3C03073F-2B98-4341-A56A-E37CFD8ADC8A}" type="presParOf" srcId="{4568B9B3-45DF-4303-B09C-BD6E99E49E99}" destId="{1677C67F-F9B2-418B-B196-A9BDCC2A4812}" srcOrd="0" destOrd="0" presId="urn:microsoft.com/office/officeart/2005/8/layout/hList9"/>
    <dgm:cxn modelId="{1544B260-1EB5-4411-BA92-063A2A14CDFE}" type="presParOf" srcId="{4568B9B3-45DF-4303-B09C-BD6E99E49E99}" destId="{1B7DE38A-FE45-41B7-9F4E-ADEE8CD16510}" srcOrd="1" destOrd="0" presId="urn:microsoft.com/office/officeart/2005/8/layout/hList9"/>
    <dgm:cxn modelId="{717CB69C-7B7A-4CC9-8083-0E25F4488C60}" type="presParOf" srcId="{1B7DE38A-FE45-41B7-9F4E-ADEE8CD16510}" destId="{3CB8469C-C134-4143-AFBA-6851E6D03EF2}" srcOrd="0" destOrd="0" presId="urn:microsoft.com/office/officeart/2005/8/layout/hList9"/>
    <dgm:cxn modelId="{DAD51469-4DC3-4A44-AC47-F8050E3D9E4F}" type="presParOf" srcId="{1B7DE38A-FE45-41B7-9F4E-ADEE8CD16510}" destId="{2152AB16-91F5-4CA0-9C75-EF0A79CF2368}" srcOrd="1" destOrd="0" presId="urn:microsoft.com/office/officeart/2005/8/layout/hList9"/>
    <dgm:cxn modelId="{88F71ED8-C3A8-4357-8883-538EFDACCA3A}" type="presParOf" srcId="{7C34FFCC-F83B-4606-BDB5-F3A80900B3F1}" destId="{9C80C068-814D-4947-9FB0-1F1E8181446D}" srcOrd="12" destOrd="0" presId="urn:microsoft.com/office/officeart/2005/8/layout/hList9"/>
    <dgm:cxn modelId="{9D184E5F-8C66-4443-9148-559461DEB384}" type="presParOf" srcId="{7C34FFCC-F83B-4606-BDB5-F3A80900B3F1}" destId="{4812D3A0-F1F2-4BFE-BC93-00E8B29141C3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3CC0A-1441-4F72-AE68-082965212212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5AE8F-A421-494C-8C5A-F27811B11B76}">
      <dgm:prSet phldrT="[Text]" custT="1"/>
      <dgm:spPr/>
      <dgm:t>
        <a:bodyPr/>
        <a:lstStyle/>
        <a:p>
          <a:r>
            <a:rPr lang="en-US" sz="1600" dirty="0"/>
            <a:t>Open Access</a:t>
          </a:r>
        </a:p>
      </dgm:t>
    </dgm:pt>
    <dgm:pt modelId="{F4E03D4B-F241-4E0B-8343-59368CBB85DF}" type="parTrans" cxnId="{C43BA5C8-334E-4B94-A487-64702B3F2E87}">
      <dgm:prSet/>
      <dgm:spPr/>
      <dgm:t>
        <a:bodyPr/>
        <a:lstStyle/>
        <a:p>
          <a:endParaRPr lang="en-US" sz="1800"/>
        </a:p>
      </dgm:t>
    </dgm:pt>
    <dgm:pt modelId="{E6C59E02-A9A9-4A6A-B9C2-C963F9622F1E}" type="sibTrans" cxnId="{C43BA5C8-334E-4B94-A487-64702B3F2E87}">
      <dgm:prSet/>
      <dgm:spPr/>
      <dgm:t>
        <a:bodyPr/>
        <a:lstStyle/>
        <a:p>
          <a:endParaRPr lang="en-US" sz="1800"/>
        </a:p>
      </dgm:t>
    </dgm:pt>
    <dgm:pt modelId="{3083B140-C1D4-4AE4-9094-C882B004A293}">
      <dgm:prSet phldrT="[Text]" custT="1"/>
      <dgm:spPr/>
      <dgm:t>
        <a:bodyPr/>
        <a:lstStyle/>
        <a:p>
          <a:r>
            <a:rPr lang="en-US" sz="1600" dirty="0"/>
            <a:t>Open Materials</a:t>
          </a:r>
        </a:p>
      </dgm:t>
    </dgm:pt>
    <dgm:pt modelId="{3DFC7CAD-A28D-4E4D-B32E-8FDCB703E727}" type="parTrans" cxnId="{20241993-755D-46A7-9EC6-F01DA6551131}">
      <dgm:prSet/>
      <dgm:spPr/>
      <dgm:t>
        <a:bodyPr/>
        <a:lstStyle/>
        <a:p>
          <a:endParaRPr lang="en-US" sz="1800"/>
        </a:p>
      </dgm:t>
    </dgm:pt>
    <dgm:pt modelId="{8890738D-A9FF-4B91-B070-3F7CEB7ABA3D}" type="sibTrans" cxnId="{20241993-755D-46A7-9EC6-F01DA6551131}">
      <dgm:prSet/>
      <dgm:spPr/>
      <dgm:t>
        <a:bodyPr/>
        <a:lstStyle/>
        <a:p>
          <a:endParaRPr lang="en-US" sz="1800"/>
        </a:p>
      </dgm:t>
    </dgm:pt>
    <dgm:pt modelId="{15037E42-BE39-4FDB-9001-D76D79110981}">
      <dgm:prSet phldrT="[Text]" custT="1"/>
      <dgm:spPr/>
      <dgm:t>
        <a:bodyPr/>
        <a:lstStyle/>
        <a:p>
          <a:r>
            <a:rPr lang="en-US" sz="1600" dirty="0"/>
            <a:t>Open Data</a:t>
          </a:r>
        </a:p>
      </dgm:t>
    </dgm:pt>
    <dgm:pt modelId="{56B1181A-358D-4248-8DBC-230B1A6146EE}" type="parTrans" cxnId="{2E66C2D6-D2BC-461C-AE67-62ADCEDF1CAE}">
      <dgm:prSet/>
      <dgm:spPr/>
      <dgm:t>
        <a:bodyPr/>
        <a:lstStyle/>
        <a:p>
          <a:endParaRPr lang="en-US" sz="1800"/>
        </a:p>
      </dgm:t>
    </dgm:pt>
    <dgm:pt modelId="{BB8CA0A4-F0F0-46F5-9557-7FA08DC0DF78}" type="sibTrans" cxnId="{2E66C2D6-D2BC-461C-AE67-62ADCEDF1CAE}">
      <dgm:prSet/>
      <dgm:spPr/>
      <dgm:t>
        <a:bodyPr/>
        <a:lstStyle/>
        <a:p>
          <a:endParaRPr lang="en-US" sz="1800"/>
        </a:p>
      </dgm:t>
    </dgm:pt>
    <dgm:pt modelId="{318C8979-D10A-49BF-82A0-2F450FADCD61}">
      <dgm:prSet phldrT="[Text]" custT="1"/>
      <dgm:spPr/>
      <dgm:t>
        <a:bodyPr/>
        <a:lstStyle/>
        <a:p>
          <a:r>
            <a:rPr lang="en-US" sz="1600" dirty="0"/>
            <a:t>Open Source</a:t>
          </a:r>
        </a:p>
      </dgm:t>
    </dgm:pt>
    <dgm:pt modelId="{21EE0904-3B4A-4E8A-8C29-2AC148923792}" type="parTrans" cxnId="{4C0EFB02-0809-4B74-B9F4-3A6FAE19874B}">
      <dgm:prSet/>
      <dgm:spPr/>
      <dgm:t>
        <a:bodyPr/>
        <a:lstStyle/>
        <a:p>
          <a:endParaRPr lang="en-US" sz="1800"/>
        </a:p>
      </dgm:t>
    </dgm:pt>
    <dgm:pt modelId="{61C075C4-20B0-4FA7-8160-3FAF8E2BB062}" type="sibTrans" cxnId="{4C0EFB02-0809-4B74-B9F4-3A6FAE19874B}">
      <dgm:prSet/>
      <dgm:spPr/>
      <dgm:t>
        <a:bodyPr/>
        <a:lstStyle/>
        <a:p>
          <a:endParaRPr lang="en-US" sz="1800"/>
        </a:p>
      </dgm:t>
    </dgm:pt>
    <dgm:pt modelId="{3EE17455-0168-47C0-A657-B6971304EAC0}">
      <dgm:prSet phldrT="[Text]" custT="1"/>
      <dgm:spPr/>
      <dgm:t>
        <a:bodyPr/>
        <a:lstStyle/>
        <a:p>
          <a:r>
            <a:rPr lang="en-US" sz="1600" dirty="0"/>
            <a:t>Open Educational Resources</a:t>
          </a:r>
        </a:p>
      </dgm:t>
    </dgm:pt>
    <dgm:pt modelId="{8D19378A-D276-4B44-ACB6-8A1D71EE4234}" type="parTrans" cxnId="{7CD0834E-EC13-4073-8D6B-41D79C977751}">
      <dgm:prSet/>
      <dgm:spPr/>
      <dgm:t>
        <a:bodyPr/>
        <a:lstStyle/>
        <a:p>
          <a:endParaRPr lang="en-US" sz="1800"/>
        </a:p>
      </dgm:t>
    </dgm:pt>
    <dgm:pt modelId="{1CEFAE5A-D7CC-402D-827B-D91F1810AC07}" type="sibTrans" cxnId="{7CD0834E-EC13-4073-8D6B-41D79C977751}">
      <dgm:prSet/>
      <dgm:spPr/>
      <dgm:t>
        <a:bodyPr/>
        <a:lstStyle/>
        <a:p>
          <a:endParaRPr lang="en-US" sz="1800"/>
        </a:p>
      </dgm:t>
    </dgm:pt>
    <dgm:pt modelId="{FFD776F4-25ED-4CBB-8824-3FFB5F684DD7}">
      <dgm:prSet phldrT="[Text]" custT="1"/>
      <dgm:spPr/>
      <dgm:t>
        <a:bodyPr/>
        <a:lstStyle/>
        <a:p>
          <a:r>
            <a:rPr lang="en-US" sz="1600" dirty="0"/>
            <a:t>Citizen Science</a:t>
          </a:r>
        </a:p>
      </dgm:t>
    </dgm:pt>
    <dgm:pt modelId="{19CE044C-F818-4911-A5F8-B90D130E33C6}" type="parTrans" cxnId="{5E8ED174-2E43-4AAE-8800-9E348DB92F03}">
      <dgm:prSet/>
      <dgm:spPr/>
      <dgm:t>
        <a:bodyPr/>
        <a:lstStyle/>
        <a:p>
          <a:endParaRPr lang="en-US" sz="1800"/>
        </a:p>
      </dgm:t>
    </dgm:pt>
    <dgm:pt modelId="{F3621623-A3E7-499E-ADD0-78BF0FD4FC39}" type="sibTrans" cxnId="{5E8ED174-2E43-4AAE-8800-9E348DB92F03}">
      <dgm:prSet/>
      <dgm:spPr/>
      <dgm:t>
        <a:bodyPr/>
        <a:lstStyle/>
        <a:p>
          <a:endParaRPr lang="en-US" sz="1800"/>
        </a:p>
      </dgm:t>
    </dgm:pt>
    <dgm:pt modelId="{78899F89-62BD-4F71-B5D9-BCBD2E14E17C}">
      <dgm:prSet phldrT="[Text]" custT="1"/>
      <dgm:spPr/>
      <dgm:t>
        <a:bodyPr/>
        <a:lstStyle/>
        <a:p>
          <a:r>
            <a:rPr lang="en-US" sz="1600" dirty="0"/>
            <a:t>Big Team Science</a:t>
          </a:r>
        </a:p>
      </dgm:t>
    </dgm:pt>
    <dgm:pt modelId="{C3885715-360C-4E3D-A85F-0BADC68CCB70}" type="parTrans" cxnId="{CEA9CB4F-B059-4B6F-94C1-61A3075F9701}">
      <dgm:prSet/>
      <dgm:spPr/>
      <dgm:t>
        <a:bodyPr/>
        <a:lstStyle/>
        <a:p>
          <a:endParaRPr lang="en-US" sz="1800"/>
        </a:p>
      </dgm:t>
    </dgm:pt>
    <dgm:pt modelId="{6EF0D5B9-F060-4BF0-929C-610C93B975EA}" type="sibTrans" cxnId="{CEA9CB4F-B059-4B6F-94C1-61A3075F9701}">
      <dgm:prSet/>
      <dgm:spPr/>
      <dgm:t>
        <a:bodyPr/>
        <a:lstStyle/>
        <a:p>
          <a:endParaRPr lang="en-US" sz="1800"/>
        </a:p>
      </dgm:t>
    </dgm:pt>
    <dgm:pt modelId="{88C7C22E-3654-4358-9990-5A59E0E58EC3}">
      <dgm:prSet phldrT="[Text]" custT="1"/>
      <dgm:spPr/>
      <dgm:t>
        <a:bodyPr/>
        <a:lstStyle/>
        <a:p>
          <a:r>
            <a:rPr lang="en-US" sz="1600" dirty="0"/>
            <a:t>Open Peer Review</a:t>
          </a:r>
        </a:p>
      </dgm:t>
    </dgm:pt>
    <dgm:pt modelId="{3FDC9522-2343-4AD3-9190-E2BE61E85403}" type="parTrans" cxnId="{D4235A4C-A005-4D17-B2F4-FD33CD0D3C1B}">
      <dgm:prSet/>
      <dgm:spPr/>
      <dgm:t>
        <a:bodyPr/>
        <a:lstStyle/>
        <a:p>
          <a:endParaRPr lang="en-US" sz="1800"/>
        </a:p>
      </dgm:t>
    </dgm:pt>
    <dgm:pt modelId="{D2DE9758-ED9F-4CD9-9CB1-64CA0E61FB05}" type="sibTrans" cxnId="{D4235A4C-A005-4D17-B2F4-FD33CD0D3C1B}">
      <dgm:prSet/>
      <dgm:spPr/>
      <dgm:t>
        <a:bodyPr/>
        <a:lstStyle/>
        <a:p>
          <a:endParaRPr lang="en-US" sz="1800"/>
        </a:p>
      </dgm:t>
    </dgm:pt>
    <dgm:pt modelId="{681167FC-F769-483D-9391-949768AE4092}">
      <dgm:prSet phldrT="[Text]" custT="1"/>
      <dgm:spPr/>
      <dgm:t>
        <a:bodyPr/>
        <a:lstStyle/>
        <a:p>
          <a:r>
            <a:rPr lang="en-US" sz="1200" dirty="0" err="1"/>
            <a:t>Uneingeschränkter</a:t>
          </a:r>
          <a:r>
            <a:rPr lang="en-US" sz="1200" dirty="0"/>
            <a:t> und </a:t>
          </a:r>
          <a:r>
            <a:rPr lang="en-US" sz="1200" dirty="0" err="1"/>
            <a:t>kostenloser</a:t>
          </a:r>
          <a:r>
            <a:rPr lang="en-US" sz="1200" dirty="0"/>
            <a:t> </a:t>
          </a:r>
          <a:r>
            <a:rPr lang="en-US" sz="1200" dirty="0" err="1"/>
            <a:t>Zugang</a:t>
          </a:r>
          <a:r>
            <a:rPr lang="en-US" sz="1200" dirty="0"/>
            <a:t> (</a:t>
          </a:r>
          <a:r>
            <a:rPr lang="en-US" sz="1200" dirty="0" err="1"/>
            <a:t>z.B</a:t>
          </a:r>
          <a:r>
            <a:rPr lang="en-US" sz="1200" dirty="0"/>
            <a:t>. </a:t>
          </a:r>
          <a:r>
            <a:rPr lang="en-US" sz="1200" dirty="0" err="1"/>
            <a:t>für</a:t>
          </a:r>
          <a:r>
            <a:rPr lang="en-US" sz="1200" dirty="0"/>
            <a:t> </a:t>
          </a:r>
          <a:r>
            <a:rPr lang="en-US" sz="1200" dirty="0" err="1"/>
            <a:t>Forschungsergebnisse</a:t>
          </a:r>
          <a:r>
            <a:rPr lang="en-US" sz="1200" dirty="0"/>
            <a:t>)</a:t>
          </a:r>
        </a:p>
      </dgm:t>
    </dgm:pt>
    <dgm:pt modelId="{496B4C56-DF8D-4A46-B560-C6C03256979D}" type="parTrans" cxnId="{71FD9B8F-AD1B-47F0-A455-6D26FEC2DB8B}">
      <dgm:prSet/>
      <dgm:spPr/>
      <dgm:t>
        <a:bodyPr/>
        <a:lstStyle/>
        <a:p>
          <a:endParaRPr lang="en-US" sz="1800"/>
        </a:p>
      </dgm:t>
    </dgm:pt>
    <dgm:pt modelId="{9F6F2010-E62D-4380-81F7-EDCB183121F3}" type="sibTrans" cxnId="{71FD9B8F-AD1B-47F0-A455-6D26FEC2DB8B}">
      <dgm:prSet/>
      <dgm:spPr/>
      <dgm:t>
        <a:bodyPr/>
        <a:lstStyle/>
        <a:p>
          <a:endParaRPr lang="en-US" sz="1800"/>
        </a:p>
      </dgm:t>
    </dgm:pt>
    <dgm:pt modelId="{563FAC6C-54AD-4DE6-94A8-CBF5A5A4E487}">
      <dgm:prSet phldrT="[Text]" custT="1"/>
      <dgm:spPr/>
      <dgm:t>
        <a:bodyPr/>
        <a:lstStyle/>
        <a:p>
          <a:r>
            <a:rPr lang="en-US" sz="1200" dirty="0" err="1"/>
            <a:t>Veröffentlichung</a:t>
          </a:r>
          <a:r>
            <a:rPr lang="en-US" sz="1200" dirty="0"/>
            <a:t> von </a:t>
          </a:r>
          <a:r>
            <a:rPr lang="en-US" sz="1200" dirty="0" err="1"/>
            <a:t>Forschungsmaterialien</a:t>
          </a:r>
          <a:endParaRPr lang="en-US" sz="1200" dirty="0"/>
        </a:p>
      </dgm:t>
    </dgm:pt>
    <dgm:pt modelId="{CDA5AAA4-B310-40D7-932C-F082BC0EB92A}" type="parTrans" cxnId="{7FF677DD-744A-4DDE-90C2-9741C1600550}">
      <dgm:prSet/>
      <dgm:spPr/>
      <dgm:t>
        <a:bodyPr/>
        <a:lstStyle/>
        <a:p>
          <a:endParaRPr lang="en-US" sz="1800"/>
        </a:p>
      </dgm:t>
    </dgm:pt>
    <dgm:pt modelId="{E51E538D-FCB8-456F-9C19-CD5EB0762D54}" type="sibTrans" cxnId="{7FF677DD-744A-4DDE-90C2-9741C1600550}">
      <dgm:prSet/>
      <dgm:spPr/>
      <dgm:t>
        <a:bodyPr/>
        <a:lstStyle/>
        <a:p>
          <a:endParaRPr lang="en-US" sz="1800"/>
        </a:p>
      </dgm:t>
    </dgm:pt>
    <dgm:pt modelId="{600F4CB9-D82A-4D30-9176-1E2167717CCB}">
      <dgm:prSet phldrT="[Text]" custT="1"/>
      <dgm:spPr/>
      <dgm:t>
        <a:bodyPr/>
        <a:lstStyle/>
        <a:p>
          <a:r>
            <a:rPr lang="en-US" sz="1200" dirty="0" err="1"/>
            <a:t>Aufbereitung</a:t>
          </a:r>
          <a:r>
            <a:rPr lang="en-US" sz="1200" dirty="0"/>
            <a:t> und </a:t>
          </a:r>
          <a:r>
            <a:rPr lang="en-US" sz="1200" dirty="0" err="1"/>
            <a:t>Teilen</a:t>
          </a:r>
          <a:r>
            <a:rPr lang="en-US" sz="1200" dirty="0"/>
            <a:t> von </a:t>
          </a:r>
          <a:r>
            <a:rPr lang="en-US" sz="1200" dirty="0" err="1"/>
            <a:t>Forschungsdaten</a:t>
          </a:r>
          <a:endParaRPr lang="en-US" sz="1200" dirty="0"/>
        </a:p>
      </dgm:t>
    </dgm:pt>
    <dgm:pt modelId="{C22D994C-F451-453F-A585-7D9904B6D308}" type="parTrans" cxnId="{8A76A699-9D6B-4CC8-8E05-3950E96FCA7B}">
      <dgm:prSet/>
      <dgm:spPr/>
      <dgm:t>
        <a:bodyPr/>
        <a:lstStyle/>
        <a:p>
          <a:endParaRPr lang="en-US" sz="1800"/>
        </a:p>
      </dgm:t>
    </dgm:pt>
    <dgm:pt modelId="{595EB462-2B36-4148-9804-A06FBFB5740D}" type="sibTrans" cxnId="{8A76A699-9D6B-4CC8-8E05-3950E96FCA7B}">
      <dgm:prSet/>
      <dgm:spPr/>
      <dgm:t>
        <a:bodyPr/>
        <a:lstStyle/>
        <a:p>
          <a:endParaRPr lang="en-US" sz="1800"/>
        </a:p>
      </dgm:t>
    </dgm:pt>
    <dgm:pt modelId="{F2425FC5-5EEC-4356-A16F-C163F73B5E30}">
      <dgm:prSet phldrT="[Text]" custT="1"/>
      <dgm:spPr/>
      <dgm:t>
        <a:bodyPr/>
        <a:lstStyle/>
        <a:p>
          <a:r>
            <a:rPr lang="en-US" sz="1200" dirty="0" err="1"/>
            <a:t>Offenlegung</a:t>
          </a:r>
          <a:r>
            <a:rPr lang="en-US" sz="1200" dirty="0"/>
            <a:t> von </a:t>
          </a:r>
          <a:r>
            <a:rPr lang="en-US" sz="1200" dirty="0" err="1"/>
            <a:t>Programmcode</a:t>
          </a:r>
          <a:endParaRPr lang="en-US" sz="1200" dirty="0"/>
        </a:p>
      </dgm:t>
    </dgm:pt>
    <dgm:pt modelId="{210B5756-56D5-4938-95C5-C04E22B13A2D}" type="parTrans" cxnId="{BB8A9571-6A0B-47D5-9BD7-A68F6E66FB44}">
      <dgm:prSet/>
      <dgm:spPr/>
      <dgm:t>
        <a:bodyPr/>
        <a:lstStyle/>
        <a:p>
          <a:endParaRPr lang="en-US" sz="1800"/>
        </a:p>
      </dgm:t>
    </dgm:pt>
    <dgm:pt modelId="{C4E87FBA-2850-4C57-9892-EABD35487B09}" type="sibTrans" cxnId="{BB8A9571-6A0B-47D5-9BD7-A68F6E66FB44}">
      <dgm:prSet/>
      <dgm:spPr/>
      <dgm:t>
        <a:bodyPr/>
        <a:lstStyle/>
        <a:p>
          <a:endParaRPr lang="en-US" sz="1800"/>
        </a:p>
      </dgm:t>
    </dgm:pt>
    <dgm:pt modelId="{71755954-522A-4207-A60E-9F9D79D25FE7}">
      <dgm:prSet phldrT="[Text]" custT="1"/>
      <dgm:spPr/>
      <dgm:t>
        <a:bodyPr/>
        <a:lstStyle/>
        <a:p>
          <a:r>
            <a:rPr lang="en-US" sz="1200" dirty="0" err="1"/>
            <a:t>Teilen</a:t>
          </a:r>
          <a:r>
            <a:rPr lang="en-US" sz="1200" dirty="0"/>
            <a:t> von </a:t>
          </a:r>
          <a:r>
            <a:rPr lang="en-US" sz="1200" dirty="0" err="1"/>
            <a:t>Lehrmaterialien</a:t>
          </a:r>
          <a:endParaRPr lang="en-US" sz="1200" dirty="0"/>
        </a:p>
      </dgm:t>
    </dgm:pt>
    <dgm:pt modelId="{AA66DA06-1F29-441E-92AE-031E9F28C148}" type="parTrans" cxnId="{0A19E5BD-166C-40A5-9139-7A05A243C6FA}">
      <dgm:prSet/>
      <dgm:spPr/>
      <dgm:t>
        <a:bodyPr/>
        <a:lstStyle/>
        <a:p>
          <a:endParaRPr lang="en-US" sz="1800"/>
        </a:p>
      </dgm:t>
    </dgm:pt>
    <dgm:pt modelId="{DEA0D6FC-1773-4580-AE7F-929402123877}" type="sibTrans" cxnId="{0A19E5BD-166C-40A5-9139-7A05A243C6FA}">
      <dgm:prSet/>
      <dgm:spPr/>
      <dgm:t>
        <a:bodyPr/>
        <a:lstStyle/>
        <a:p>
          <a:endParaRPr lang="en-US" sz="1800"/>
        </a:p>
      </dgm:t>
    </dgm:pt>
    <dgm:pt modelId="{4AE0A1E5-68AE-4CD8-AA6E-A66227553B99}">
      <dgm:prSet phldrT="[Text]" custT="1"/>
      <dgm:spPr/>
      <dgm:t>
        <a:bodyPr/>
        <a:lstStyle/>
        <a:p>
          <a:r>
            <a:rPr lang="en-US" sz="1200" dirty="0" err="1"/>
            <a:t>Beteiligung</a:t>
          </a:r>
          <a:r>
            <a:rPr lang="en-US" sz="1200" dirty="0"/>
            <a:t> von </a:t>
          </a:r>
          <a:r>
            <a:rPr lang="en-US" sz="1200" dirty="0" err="1"/>
            <a:t>Nichtwissenschaftler</a:t>
          </a:r>
          <a:r>
            <a:rPr lang="en-US" sz="1200" dirty="0"/>
            <a:t>*</a:t>
          </a:r>
          <a:r>
            <a:rPr lang="en-US" sz="1200" dirty="0" err="1"/>
            <a:t>innen</a:t>
          </a:r>
          <a:r>
            <a:rPr lang="en-US" sz="1200" dirty="0"/>
            <a:t> </a:t>
          </a:r>
          <a:r>
            <a:rPr lang="en-US" sz="1200" dirty="0" err="1"/>
            <a:t>beim</a:t>
          </a:r>
          <a:r>
            <a:rPr lang="en-US" sz="1200" dirty="0"/>
            <a:t> </a:t>
          </a:r>
          <a:r>
            <a:rPr lang="en-US" sz="1200" dirty="0" err="1"/>
            <a:t>Forschungsprozess</a:t>
          </a:r>
          <a:r>
            <a:rPr lang="en-US" sz="1200" dirty="0"/>
            <a:t> (</a:t>
          </a:r>
          <a:r>
            <a:rPr lang="en-US" sz="1200" dirty="0" err="1"/>
            <a:t>z.B</a:t>
          </a:r>
          <a:r>
            <a:rPr lang="en-US" sz="1200" dirty="0"/>
            <a:t>. </a:t>
          </a:r>
          <a:r>
            <a:rPr lang="en-US" sz="1200" dirty="0" err="1"/>
            <a:t>Datenerhebung</a:t>
          </a:r>
          <a:r>
            <a:rPr lang="en-US" sz="1200" dirty="0"/>
            <a:t> </a:t>
          </a:r>
          <a:r>
            <a:rPr lang="en-US" sz="1200" dirty="0" err="1"/>
            <a:t>oder</a:t>
          </a:r>
          <a:r>
            <a:rPr lang="en-US" sz="1200" dirty="0"/>
            <a:t> </a:t>
          </a:r>
          <a:r>
            <a:rPr lang="en-US" sz="1200" dirty="0" err="1"/>
            <a:t>Datenverarbeitung</a:t>
          </a:r>
          <a:r>
            <a:rPr lang="en-US" sz="1200" dirty="0"/>
            <a:t>)</a:t>
          </a:r>
        </a:p>
      </dgm:t>
    </dgm:pt>
    <dgm:pt modelId="{FA82B4E2-7D70-4B2B-A1C9-9DA17C789963}" type="parTrans" cxnId="{74023D4E-F7AE-446B-97FF-592BC7D0344B}">
      <dgm:prSet/>
      <dgm:spPr/>
      <dgm:t>
        <a:bodyPr/>
        <a:lstStyle/>
        <a:p>
          <a:endParaRPr lang="en-US" sz="1800"/>
        </a:p>
      </dgm:t>
    </dgm:pt>
    <dgm:pt modelId="{5B2396E7-C69D-4440-836E-D4B26D1CDF5E}" type="sibTrans" cxnId="{74023D4E-F7AE-446B-97FF-592BC7D0344B}">
      <dgm:prSet/>
      <dgm:spPr/>
      <dgm:t>
        <a:bodyPr/>
        <a:lstStyle/>
        <a:p>
          <a:endParaRPr lang="en-US" sz="1800"/>
        </a:p>
      </dgm:t>
    </dgm:pt>
    <dgm:pt modelId="{0F1227CD-53E5-4ED5-B548-E55AEC2989F4}">
      <dgm:prSet phldrT="[Text]" custT="1"/>
      <dgm:spPr/>
      <dgm:t>
        <a:bodyPr/>
        <a:lstStyle/>
        <a:p>
          <a:r>
            <a:rPr lang="en-US" sz="1200" dirty="0" err="1"/>
            <a:t>Zusammenschluss</a:t>
          </a:r>
          <a:r>
            <a:rPr lang="en-US" sz="1200" dirty="0"/>
            <a:t> </a:t>
          </a:r>
          <a:r>
            <a:rPr lang="en-US" sz="1200" dirty="0" err="1"/>
            <a:t>großer</a:t>
          </a:r>
          <a:r>
            <a:rPr lang="en-US" sz="1200" dirty="0"/>
            <a:t> </a:t>
          </a:r>
          <a:r>
            <a:rPr lang="en-US" sz="1200" dirty="0" err="1"/>
            <a:t>wissenschaftlicher</a:t>
          </a:r>
          <a:r>
            <a:rPr lang="en-US" sz="1200" dirty="0"/>
            <a:t> Communities</a:t>
          </a:r>
        </a:p>
      </dgm:t>
    </dgm:pt>
    <dgm:pt modelId="{05D2FB76-1DD5-4847-A3BA-EAC471732EE0}" type="parTrans" cxnId="{666A9052-82D9-42D3-B4AD-963451FA7572}">
      <dgm:prSet/>
      <dgm:spPr/>
      <dgm:t>
        <a:bodyPr/>
        <a:lstStyle/>
        <a:p>
          <a:endParaRPr lang="en-US" sz="1800"/>
        </a:p>
      </dgm:t>
    </dgm:pt>
    <dgm:pt modelId="{38AF780E-A7E1-4E55-B90D-042F61A591E5}" type="sibTrans" cxnId="{666A9052-82D9-42D3-B4AD-963451FA7572}">
      <dgm:prSet/>
      <dgm:spPr/>
      <dgm:t>
        <a:bodyPr/>
        <a:lstStyle/>
        <a:p>
          <a:endParaRPr lang="en-US" sz="1800"/>
        </a:p>
      </dgm:t>
    </dgm:pt>
    <dgm:pt modelId="{73BF7BDB-9607-43C6-AA5D-24B174901C0A}">
      <dgm:prSet phldrT="[Text]" custT="1"/>
      <dgm:spPr/>
      <dgm:t>
        <a:bodyPr/>
        <a:lstStyle/>
        <a:p>
          <a:r>
            <a:rPr lang="en-US" sz="1200" dirty="0" err="1"/>
            <a:t>Nachverfolgbarer</a:t>
          </a:r>
          <a:r>
            <a:rPr lang="en-US" sz="1200" dirty="0"/>
            <a:t> </a:t>
          </a:r>
          <a:r>
            <a:rPr lang="en-US" sz="1200" dirty="0" err="1"/>
            <a:t>wissenschaftlicher</a:t>
          </a:r>
          <a:r>
            <a:rPr lang="en-US" sz="1200" dirty="0"/>
            <a:t> </a:t>
          </a:r>
          <a:r>
            <a:rPr lang="en-US" sz="1200" dirty="0" err="1"/>
            <a:t>Diskurs</a:t>
          </a:r>
          <a:r>
            <a:rPr lang="en-US" sz="1200" dirty="0"/>
            <a:t> und </a:t>
          </a:r>
          <a:r>
            <a:rPr lang="en-US" sz="1200" dirty="0" err="1"/>
            <a:t>Qualitätssicherung</a:t>
          </a:r>
          <a:r>
            <a:rPr lang="en-US" sz="1200" dirty="0"/>
            <a:t> in der </a:t>
          </a:r>
          <a:r>
            <a:rPr lang="en-US" sz="1200" dirty="0" err="1"/>
            <a:t>öffentlichen</a:t>
          </a:r>
          <a:r>
            <a:rPr lang="en-US" sz="1200" dirty="0"/>
            <a:t> </a:t>
          </a:r>
          <a:r>
            <a:rPr lang="en-US" sz="1200" dirty="0" err="1"/>
            <a:t>Sphäre</a:t>
          </a:r>
          <a:endParaRPr lang="en-US" sz="1200" dirty="0"/>
        </a:p>
      </dgm:t>
    </dgm:pt>
    <dgm:pt modelId="{F99BF9AC-CBAB-4FAE-9F9E-EE75DB23FFCD}" type="parTrans" cxnId="{8DC484C3-34CB-4455-BF5E-E55E6C8845DB}">
      <dgm:prSet/>
      <dgm:spPr/>
      <dgm:t>
        <a:bodyPr/>
        <a:lstStyle/>
        <a:p>
          <a:endParaRPr lang="en-US" sz="1800"/>
        </a:p>
      </dgm:t>
    </dgm:pt>
    <dgm:pt modelId="{87339D85-F659-400D-BFEB-4CEA1CBD71DF}" type="sibTrans" cxnId="{8DC484C3-34CB-4455-BF5E-E55E6C8845DB}">
      <dgm:prSet/>
      <dgm:spPr/>
      <dgm:t>
        <a:bodyPr/>
        <a:lstStyle/>
        <a:p>
          <a:endParaRPr lang="en-US" sz="1800"/>
        </a:p>
      </dgm:t>
    </dgm:pt>
    <dgm:pt modelId="{85512E46-F3DB-4C19-863D-4893CE31220F}" type="pres">
      <dgm:prSet presAssocID="{2453CC0A-1441-4F72-AE68-082965212212}" presName="Name0" presStyleCnt="0">
        <dgm:presLayoutVars>
          <dgm:dir/>
          <dgm:resizeHandles val="exact"/>
        </dgm:presLayoutVars>
      </dgm:prSet>
      <dgm:spPr/>
    </dgm:pt>
    <dgm:pt modelId="{F540D781-6830-4B74-A275-687FB6AACC6F}" type="pres">
      <dgm:prSet presAssocID="{9B65AE8F-A421-494C-8C5A-F27811B11B76}" presName="composite" presStyleCnt="0"/>
      <dgm:spPr/>
    </dgm:pt>
    <dgm:pt modelId="{DF72D210-16A7-4F95-84C6-DDE31A9A78EB}" type="pres">
      <dgm:prSet presAssocID="{9B65AE8F-A421-494C-8C5A-F27811B11B76}" presName="rect1" presStyleLbl="trAlignAcc1" presStyleIdx="0" presStyleCnt="8">
        <dgm:presLayoutVars>
          <dgm:bulletEnabled val="1"/>
        </dgm:presLayoutVars>
      </dgm:prSet>
      <dgm:spPr/>
    </dgm:pt>
    <dgm:pt modelId="{2DF3B7CD-0191-4103-BD12-FCF919CE4DA5}" type="pres">
      <dgm:prSet presAssocID="{9B65AE8F-A421-494C-8C5A-F27811B11B76}" presName="rect2" presStyleLbl="fgImgPlace1" presStyleIdx="0" presStyleCnt="8"/>
      <dgm:spPr/>
    </dgm:pt>
    <dgm:pt modelId="{A36A2832-FAAC-4D8D-81F3-048456E425E3}" type="pres">
      <dgm:prSet presAssocID="{E6C59E02-A9A9-4A6A-B9C2-C963F9622F1E}" presName="sibTrans" presStyleCnt="0"/>
      <dgm:spPr/>
    </dgm:pt>
    <dgm:pt modelId="{358C2400-9674-479F-8532-7E91F84CBFCC}" type="pres">
      <dgm:prSet presAssocID="{3083B140-C1D4-4AE4-9094-C882B004A293}" presName="composite" presStyleCnt="0"/>
      <dgm:spPr/>
    </dgm:pt>
    <dgm:pt modelId="{B0F8CCE0-559B-4DF2-B4AE-17602425B3C9}" type="pres">
      <dgm:prSet presAssocID="{3083B140-C1D4-4AE4-9094-C882B004A293}" presName="rect1" presStyleLbl="trAlignAcc1" presStyleIdx="1" presStyleCnt="8">
        <dgm:presLayoutVars>
          <dgm:bulletEnabled val="1"/>
        </dgm:presLayoutVars>
      </dgm:prSet>
      <dgm:spPr/>
    </dgm:pt>
    <dgm:pt modelId="{24CEF428-F3F7-422B-B6CE-F559546322D2}" type="pres">
      <dgm:prSet presAssocID="{3083B140-C1D4-4AE4-9094-C882B004A293}" presName="rect2" presStyleLbl="fgImgPlace1" presStyleIdx="1" presStyleCnt="8"/>
      <dgm:spPr/>
    </dgm:pt>
    <dgm:pt modelId="{AFBCCF54-C279-42F1-85FE-306581C4582F}" type="pres">
      <dgm:prSet presAssocID="{8890738D-A9FF-4B91-B070-3F7CEB7ABA3D}" presName="sibTrans" presStyleCnt="0"/>
      <dgm:spPr/>
    </dgm:pt>
    <dgm:pt modelId="{80D5E9BC-B202-444E-89B2-6A78D984FCD2}" type="pres">
      <dgm:prSet presAssocID="{15037E42-BE39-4FDB-9001-D76D79110981}" presName="composite" presStyleCnt="0"/>
      <dgm:spPr/>
    </dgm:pt>
    <dgm:pt modelId="{0C12BD03-181C-4263-969F-AAE2546C4D02}" type="pres">
      <dgm:prSet presAssocID="{15037E42-BE39-4FDB-9001-D76D79110981}" presName="rect1" presStyleLbl="trAlignAcc1" presStyleIdx="2" presStyleCnt="8">
        <dgm:presLayoutVars>
          <dgm:bulletEnabled val="1"/>
        </dgm:presLayoutVars>
      </dgm:prSet>
      <dgm:spPr/>
    </dgm:pt>
    <dgm:pt modelId="{ED5424D3-85AF-49A0-9FF5-A53D1FAE11F7}" type="pres">
      <dgm:prSet presAssocID="{15037E42-BE39-4FDB-9001-D76D79110981}" presName="rect2" presStyleLbl="fgImgPlace1" presStyleIdx="2" presStyleCnt="8"/>
      <dgm:spPr/>
    </dgm:pt>
    <dgm:pt modelId="{6053924C-67B8-4638-A17B-EAB1864EF47D}" type="pres">
      <dgm:prSet presAssocID="{BB8CA0A4-F0F0-46F5-9557-7FA08DC0DF78}" presName="sibTrans" presStyleCnt="0"/>
      <dgm:spPr/>
    </dgm:pt>
    <dgm:pt modelId="{AD517EDF-D83F-4F9E-B7F0-3D908DFC1258}" type="pres">
      <dgm:prSet presAssocID="{318C8979-D10A-49BF-82A0-2F450FADCD61}" presName="composite" presStyleCnt="0"/>
      <dgm:spPr/>
    </dgm:pt>
    <dgm:pt modelId="{20174927-3640-4DAA-A990-E83CED575228}" type="pres">
      <dgm:prSet presAssocID="{318C8979-D10A-49BF-82A0-2F450FADCD61}" presName="rect1" presStyleLbl="trAlignAcc1" presStyleIdx="3" presStyleCnt="8">
        <dgm:presLayoutVars>
          <dgm:bulletEnabled val="1"/>
        </dgm:presLayoutVars>
      </dgm:prSet>
      <dgm:spPr/>
    </dgm:pt>
    <dgm:pt modelId="{788CB696-3EC6-4068-9ACB-4878CD2BB3B4}" type="pres">
      <dgm:prSet presAssocID="{318C8979-D10A-49BF-82A0-2F450FADCD61}" presName="rect2" presStyleLbl="fgImgPlace1" presStyleIdx="3" presStyleCnt="8"/>
      <dgm:spPr/>
    </dgm:pt>
    <dgm:pt modelId="{6F94C6E7-EC98-4201-A97C-242A4BE6D05C}" type="pres">
      <dgm:prSet presAssocID="{61C075C4-20B0-4FA7-8160-3FAF8E2BB062}" presName="sibTrans" presStyleCnt="0"/>
      <dgm:spPr/>
    </dgm:pt>
    <dgm:pt modelId="{DF2787E9-DECF-474C-89F4-8246C8C656CE}" type="pres">
      <dgm:prSet presAssocID="{3EE17455-0168-47C0-A657-B6971304EAC0}" presName="composite" presStyleCnt="0"/>
      <dgm:spPr/>
    </dgm:pt>
    <dgm:pt modelId="{59A86A9C-E9D4-4578-9053-4AB2EBD96DC8}" type="pres">
      <dgm:prSet presAssocID="{3EE17455-0168-47C0-A657-B6971304EAC0}" presName="rect1" presStyleLbl="trAlignAcc1" presStyleIdx="4" presStyleCnt="8">
        <dgm:presLayoutVars>
          <dgm:bulletEnabled val="1"/>
        </dgm:presLayoutVars>
      </dgm:prSet>
      <dgm:spPr/>
    </dgm:pt>
    <dgm:pt modelId="{66F27817-EC29-4332-97DE-635B75EDB46D}" type="pres">
      <dgm:prSet presAssocID="{3EE17455-0168-47C0-A657-B6971304EAC0}" presName="rect2" presStyleLbl="fgImgPlace1" presStyleIdx="4" presStyleCnt="8"/>
      <dgm:spPr/>
    </dgm:pt>
    <dgm:pt modelId="{48F69559-8285-4E10-8525-46E2D443C043}" type="pres">
      <dgm:prSet presAssocID="{1CEFAE5A-D7CC-402D-827B-D91F1810AC07}" presName="sibTrans" presStyleCnt="0"/>
      <dgm:spPr/>
    </dgm:pt>
    <dgm:pt modelId="{6FF0BBC6-2042-4A6B-99A2-B03C57537FD7}" type="pres">
      <dgm:prSet presAssocID="{FFD776F4-25ED-4CBB-8824-3FFB5F684DD7}" presName="composite" presStyleCnt="0"/>
      <dgm:spPr/>
    </dgm:pt>
    <dgm:pt modelId="{15BF9CE3-737B-4CC2-B893-F21F6FFA5AAC}" type="pres">
      <dgm:prSet presAssocID="{FFD776F4-25ED-4CBB-8824-3FFB5F684DD7}" presName="rect1" presStyleLbl="trAlignAcc1" presStyleIdx="5" presStyleCnt="8">
        <dgm:presLayoutVars>
          <dgm:bulletEnabled val="1"/>
        </dgm:presLayoutVars>
      </dgm:prSet>
      <dgm:spPr/>
    </dgm:pt>
    <dgm:pt modelId="{4ABA37DE-C3F9-4DCB-A47F-DED921C560A9}" type="pres">
      <dgm:prSet presAssocID="{FFD776F4-25ED-4CBB-8824-3FFB5F684DD7}" presName="rect2" presStyleLbl="fgImgPlace1" presStyleIdx="5" presStyleCnt="8"/>
      <dgm:spPr/>
    </dgm:pt>
    <dgm:pt modelId="{605DCDC6-C39D-49ED-9DC6-D76906CF347D}" type="pres">
      <dgm:prSet presAssocID="{F3621623-A3E7-499E-ADD0-78BF0FD4FC39}" presName="sibTrans" presStyleCnt="0"/>
      <dgm:spPr/>
    </dgm:pt>
    <dgm:pt modelId="{9380CA88-BF97-453C-BC67-CC08ADD4E7E5}" type="pres">
      <dgm:prSet presAssocID="{78899F89-62BD-4F71-B5D9-BCBD2E14E17C}" presName="composite" presStyleCnt="0"/>
      <dgm:spPr/>
    </dgm:pt>
    <dgm:pt modelId="{0A02814B-D27F-4791-95C3-AA1082F0DB29}" type="pres">
      <dgm:prSet presAssocID="{78899F89-62BD-4F71-B5D9-BCBD2E14E17C}" presName="rect1" presStyleLbl="trAlignAcc1" presStyleIdx="6" presStyleCnt="8">
        <dgm:presLayoutVars>
          <dgm:bulletEnabled val="1"/>
        </dgm:presLayoutVars>
      </dgm:prSet>
      <dgm:spPr/>
    </dgm:pt>
    <dgm:pt modelId="{24FBF5A0-2A70-4385-AC7F-B63324703A0A}" type="pres">
      <dgm:prSet presAssocID="{78899F89-62BD-4F71-B5D9-BCBD2E14E17C}" presName="rect2" presStyleLbl="fgImgPlace1" presStyleIdx="6" presStyleCnt="8"/>
      <dgm:spPr/>
    </dgm:pt>
    <dgm:pt modelId="{211816E7-903C-4E8B-BF80-1DDD914D7B7B}" type="pres">
      <dgm:prSet presAssocID="{6EF0D5B9-F060-4BF0-929C-610C93B975EA}" presName="sibTrans" presStyleCnt="0"/>
      <dgm:spPr/>
    </dgm:pt>
    <dgm:pt modelId="{7061925C-DDED-43CE-B798-E2D50C387DBC}" type="pres">
      <dgm:prSet presAssocID="{88C7C22E-3654-4358-9990-5A59E0E58EC3}" presName="composite" presStyleCnt="0"/>
      <dgm:spPr/>
    </dgm:pt>
    <dgm:pt modelId="{88A44DD6-3C3F-4EA4-BB3A-6AB8BA3C0A2C}" type="pres">
      <dgm:prSet presAssocID="{88C7C22E-3654-4358-9990-5A59E0E58EC3}" presName="rect1" presStyleLbl="trAlignAcc1" presStyleIdx="7" presStyleCnt="8">
        <dgm:presLayoutVars>
          <dgm:bulletEnabled val="1"/>
        </dgm:presLayoutVars>
      </dgm:prSet>
      <dgm:spPr/>
    </dgm:pt>
    <dgm:pt modelId="{5A014310-7DF4-478F-92E0-A03F0DEB7E39}" type="pres">
      <dgm:prSet presAssocID="{88C7C22E-3654-4358-9990-5A59E0E58EC3}" presName="rect2" presStyleLbl="fgImgPlace1" presStyleIdx="7" presStyleCnt="8"/>
      <dgm:spPr/>
    </dgm:pt>
  </dgm:ptLst>
  <dgm:cxnLst>
    <dgm:cxn modelId="{4C0EFB02-0809-4B74-B9F4-3A6FAE19874B}" srcId="{2453CC0A-1441-4F72-AE68-082965212212}" destId="{318C8979-D10A-49BF-82A0-2F450FADCD61}" srcOrd="3" destOrd="0" parTransId="{21EE0904-3B4A-4E8A-8C29-2AC148923792}" sibTransId="{61C075C4-20B0-4FA7-8160-3FAF8E2BB062}"/>
    <dgm:cxn modelId="{4221520F-4BAB-4454-9B90-AC67A43480ED}" type="presOf" srcId="{71755954-522A-4207-A60E-9F9D79D25FE7}" destId="{59A86A9C-E9D4-4578-9053-4AB2EBD96DC8}" srcOrd="0" destOrd="1" presId="urn:microsoft.com/office/officeart/2008/layout/PictureStrips"/>
    <dgm:cxn modelId="{E4328E18-3F6D-4F5A-A494-BB6DDBE82B5F}" type="presOf" srcId="{FFD776F4-25ED-4CBB-8824-3FFB5F684DD7}" destId="{15BF9CE3-737B-4CC2-B893-F21F6FFA5AAC}" srcOrd="0" destOrd="0" presId="urn:microsoft.com/office/officeart/2008/layout/PictureStrips"/>
    <dgm:cxn modelId="{BF91DC25-7B48-417A-B634-8E912EA09951}" type="presOf" srcId="{563FAC6C-54AD-4DE6-94A8-CBF5A5A4E487}" destId="{B0F8CCE0-559B-4DF2-B4AE-17602425B3C9}" srcOrd="0" destOrd="1" presId="urn:microsoft.com/office/officeart/2008/layout/PictureStrips"/>
    <dgm:cxn modelId="{FB9A663E-4200-4676-A5E4-8D22F3185CC9}" type="presOf" srcId="{600F4CB9-D82A-4D30-9176-1E2167717CCB}" destId="{0C12BD03-181C-4263-969F-AAE2546C4D02}" srcOrd="0" destOrd="1" presId="urn:microsoft.com/office/officeart/2008/layout/PictureStrips"/>
    <dgm:cxn modelId="{E0388044-BD92-454D-A045-578E646FD4CA}" type="presOf" srcId="{F2425FC5-5EEC-4356-A16F-C163F73B5E30}" destId="{20174927-3640-4DAA-A990-E83CED575228}" srcOrd="0" destOrd="1" presId="urn:microsoft.com/office/officeart/2008/layout/PictureStrips"/>
    <dgm:cxn modelId="{A5ED034C-1280-4F63-BB13-69A53D59488F}" type="presOf" srcId="{681167FC-F769-483D-9391-949768AE4092}" destId="{DF72D210-16A7-4F95-84C6-DDE31A9A78EB}" srcOrd="0" destOrd="1" presId="urn:microsoft.com/office/officeart/2008/layout/PictureStrips"/>
    <dgm:cxn modelId="{D4235A4C-A005-4D17-B2F4-FD33CD0D3C1B}" srcId="{2453CC0A-1441-4F72-AE68-082965212212}" destId="{88C7C22E-3654-4358-9990-5A59E0E58EC3}" srcOrd="7" destOrd="0" parTransId="{3FDC9522-2343-4AD3-9190-E2BE61E85403}" sibTransId="{D2DE9758-ED9F-4CD9-9CB1-64CA0E61FB05}"/>
    <dgm:cxn modelId="{74023D4E-F7AE-446B-97FF-592BC7D0344B}" srcId="{FFD776F4-25ED-4CBB-8824-3FFB5F684DD7}" destId="{4AE0A1E5-68AE-4CD8-AA6E-A66227553B99}" srcOrd="0" destOrd="0" parTransId="{FA82B4E2-7D70-4B2B-A1C9-9DA17C789963}" sibTransId="{5B2396E7-C69D-4440-836E-D4B26D1CDF5E}"/>
    <dgm:cxn modelId="{7CD0834E-EC13-4073-8D6B-41D79C977751}" srcId="{2453CC0A-1441-4F72-AE68-082965212212}" destId="{3EE17455-0168-47C0-A657-B6971304EAC0}" srcOrd="4" destOrd="0" parTransId="{8D19378A-D276-4B44-ACB6-8A1D71EE4234}" sibTransId="{1CEFAE5A-D7CC-402D-827B-D91F1810AC07}"/>
    <dgm:cxn modelId="{CEA9CB4F-B059-4B6F-94C1-61A3075F9701}" srcId="{2453CC0A-1441-4F72-AE68-082965212212}" destId="{78899F89-62BD-4F71-B5D9-BCBD2E14E17C}" srcOrd="6" destOrd="0" parTransId="{C3885715-360C-4E3D-A85F-0BADC68CCB70}" sibTransId="{6EF0D5B9-F060-4BF0-929C-610C93B975EA}"/>
    <dgm:cxn modelId="{BB8A9571-6A0B-47D5-9BD7-A68F6E66FB44}" srcId="{318C8979-D10A-49BF-82A0-2F450FADCD61}" destId="{F2425FC5-5EEC-4356-A16F-C163F73B5E30}" srcOrd="0" destOrd="0" parTransId="{210B5756-56D5-4938-95C5-C04E22B13A2D}" sibTransId="{C4E87FBA-2850-4C57-9892-EABD35487B09}"/>
    <dgm:cxn modelId="{666A9052-82D9-42D3-B4AD-963451FA7572}" srcId="{78899F89-62BD-4F71-B5D9-BCBD2E14E17C}" destId="{0F1227CD-53E5-4ED5-B548-E55AEC2989F4}" srcOrd="0" destOrd="0" parTransId="{05D2FB76-1DD5-4847-A3BA-EAC471732EE0}" sibTransId="{38AF780E-A7E1-4E55-B90D-042F61A591E5}"/>
    <dgm:cxn modelId="{18709B52-6FB2-45DE-864A-9AB6B0347081}" type="presOf" srcId="{4AE0A1E5-68AE-4CD8-AA6E-A66227553B99}" destId="{15BF9CE3-737B-4CC2-B893-F21F6FFA5AAC}" srcOrd="0" destOrd="1" presId="urn:microsoft.com/office/officeart/2008/layout/PictureStrips"/>
    <dgm:cxn modelId="{5E8ED174-2E43-4AAE-8800-9E348DB92F03}" srcId="{2453CC0A-1441-4F72-AE68-082965212212}" destId="{FFD776F4-25ED-4CBB-8824-3FFB5F684DD7}" srcOrd="5" destOrd="0" parTransId="{19CE044C-F818-4911-A5F8-B90D130E33C6}" sibTransId="{F3621623-A3E7-499E-ADD0-78BF0FD4FC39}"/>
    <dgm:cxn modelId="{1FF8C485-3560-4C8D-8DE0-83A66EFD28ED}" type="presOf" srcId="{2453CC0A-1441-4F72-AE68-082965212212}" destId="{85512E46-F3DB-4C19-863D-4893CE31220F}" srcOrd="0" destOrd="0" presId="urn:microsoft.com/office/officeart/2008/layout/PictureStrips"/>
    <dgm:cxn modelId="{71FD9B8F-AD1B-47F0-A455-6D26FEC2DB8B}" srcId="{9B65AE8F-A421-494C-8C5A-F27811B11B76}" destId="{681167FC-F769-483D-9391-949768AE4092}" srcOrd="0" destOrd="0" parTransId="{496B4C56-DF8D-4A46-B560-C6C03256979D}" sibTransId="{9F6F2010-E62D-4380-81F7-EDCB183121F3}"/>
    <dgm:cxn modelId="{FAA2C38F-CC9E-4F0D-AEBC-F46AFA8C50ED}" type="presOf" srcId="{9B65AE8F-A421-494C-8C5A-F27811B11B76}" destId="{DF72D210-16A7-4F95-84C6-DDE31A9A78EB}" srcOrd="0" destOrd="0" presId="urn:microsoft.com/office/officeart/2008/layout/PictureStrips"/>
    <dgm:cxn modelId="{20241993-755D-46A7-9EC6-F01DA6551131}" srcId="{2453CC0A-1441-4F72-AE68-082965212212}" destId="{3083B140-C1D4-4AE4-9094-C882B004A293}" srcOrd="1" destOrd="0" parTransId="{3DFC7CAD-A28D-4E4D-B32E-8FDCB703E727}" sibTransId="{8890738D-A9FF-4B91-B070-3F7CEB7ABA3D}"/>
    <dgm:cxn modelId="{8A76A699-9D6B-4CC8-8E05-3950E96FCA7B}" srcId="{15037E42-BE39-4FDB-9001-D76D79110981}" destId="{600F4CB9-D82A-4D30-9176-1E2167717CCB}" srcOrd="0" destOrd="0" parTransId="{C22D994C-F451-453F-A585-7D9904B6D308}" sibTransId="{595EB462-2B36-4148-9804-A06FBFB5740D}"/>
    <dgm:cxn modelId="{C817BB9B-A113-4DB0-A53B-7F976D2F433E}" type="presOf" srcId="{318C8979-D10A-49BF-82A0-2F450FADCD61}" destId="{20174927-3640-4DAA-A990-E83CED575228}" srcOrd="0" destOrd="0" presId="urn:microsoft.com/office/officeart/2008/layout/PictureStrips"/>
    <dgm:cxn modelId="{4AF3F8A6-5194-4470-8DCD-3E0E38E3B962}" type="presOf" srcId="{0F1227CD-53E5-4ED5-B548-E55AEC2989F4}" destId="{0A02814B-D27F-4791-95C3-AA1082F0DB29}" srcOrd="0" destOrd="1" presId="urn:microsoft.com/office/officeart/2008/layout/PictureStrips"/>
    <dgm:cxn modelId="{DEDBAAB0-2292-416A-A21F-870A1ABE958E}" type="presOf" srcId="{73BF7BDB-9607-43C6-AA5D-24B174901C0A}" destId="{88A44DD6-3C3F-4EA4-BB3A-6AB8BA3C0A2C}" srcOrd="0" destOrd="1" presId="urn:microsoft.com/office/officeart/2008/layout/PictureStrips"/>
    <dgm:cxn modelId="{5A36C4B6-A6CB-44FE-B01A-10C801DE188F}" type="presOf" srcId="{3083B140-C1D4-4AE4-9094-C882B004A293}" destId="{B0F8CCE0-559B-4DF2-B4AE-17602425B3C9}" srcOrd="0" destOrd="0" presId="urn:microsoft.com/office/officeart/2008/layout/PictureStrips"/>
    <dgm:cxn modelId="{D15331B7-8C18-40EF-B33B-C13C1ABFF723}" type="presOf" srcId="{78899F89-62BD-4F71-B5D9-BCBD2E14E17C}" destId="{0A02814B-D27F-4791-95C3-AA1082F0DB29}" srcOrd="0" destOrd="0" presId="urn:microsoft.com/office/officeart/2008/layout/PictureStrips"/>
    <dgm:cxn modelId="{0A19E5BD-166C-40A5-9139-7A05A243C6FA}" srcId="{3EE17455-0168-47C0-A657-B6971304EAC0}" destId="{71755954-522A-4207-A60E-9F9D79D25FE7}" srcOrd="0" destOrd="0" parTransId="{AA66DA06-1F29-441E-92AE-031E9F28C148}" sibTransId="{DEA0D6FC-1773-4580-AE7F-929402123877}"/>
    <dgm:cxn modelId="{6AE23CC3-4FC3-4F75-8EFA-9A405F6B2141}" type="presOf" srcId="{88C7C22E-3654-4358-9990-5A59E0E58EC3}" destId="{88A44DD6-3C3F-4EA4-BB3A-6AB8BA3C0A2C}" srcOrd="0" destOrd="0" presId="urn:microsoft.com/office/officeart/2008/layout/PictureStrips"/>
    <dgm:cxn modelId="{8DC484C3-34CB-4455-BF5E-E55E6C8845DB}" srcId="{88C7C22E-3654-4358-9990-5A59E0E58EC3}" destId="{73BF7BDB-9607-43C6-AA5D-24B174901C0A}" srcOrd="0" destOrd="0" parTransId="{F99BF9AC-CBAB-4FAE-9F9E-EE75DB23FFCD}" sibTransId="{87339D85-F659-400D-BFEB-4CEA1CBD71DF}"/>
    <dgm:cxn modelId="{C43BA5C8-334E-4B94-A487-64702B3F2E87}" srcId="{2453CC0A-1441-4F72-AE68-082965212212}" destId="{9B65AE8F-A421-494C-8C5A-F27811B11B76}" srcOrd="0" destOrd="0" parTransId="{F4E03D4B-F241-4E0B-8343-59368CBB85DF}" sibTransId="{E6C59E02-A9A9-4A6A-B9C2-C963F9622F1E}"/>
    <dgm:cxn modelId="{2E66C2D6-D2BC-461C-AE67-62ADCEDF1CAE}" srcId="{2453CC0A-1441-4F72-AE68-082965212212}" destId="{15037E42-BE39-4FDB-9001-D76D79110981}" srcOrd="2" destOrd="0" parTransId="{56B1181A-358D-4248-8DBC-230B1A6146EE}" sibTransId="{BB8CA0A4-F0F0-46F5-9557-7FA08DC0DF78}"/>
    <dgm:cxn modelId="{7FF677DD-744A-4DDE-90C2-9741C1600550}" srcId="{3083B140-C1D4-4AE4-9094-C882B004A293}" destId="{563FAC6C-54AD-4DE6-94A8-CBF5A5A4E487}" srcOrd="0" destOrd="0" parTransId="{CDA5AAA4-B310-40D7-932C-F082BC0EB92A}" sibTransId="{E51E538D-FCB8-456F-9C19-CD5EB0762D54}"/>
    <dgm:cxn modelId="{0864FCDE-1BFB-4A32-8AC2-0FBCB4FC0459}" type="presOf" srcId="{15037E42-BE39-4FDB-9001-D76D79110981}" destId="{0C12BD03-181C-4263-969F-AAE2546C4D02}" srcOrd="0" destOrd="0" presId="urn:microsoft.com/office/officeart/2008/layout/PictureStrips"/>
    <dgm:cxn modelId="{400011ED-B137-402A-9D4C-7EFA84278229}" type="presOf" srcId="{3EE17455-0168-47C0-A657-B6971304EAC0}" destId="{59A86A9C-E9D4-4578-9053-4AB2EBD96DC8}" srcOrd="0" destOrd="0" presId="urn:microsoft.com/office/officeart/2008/layout/PictureStrips"/>
    <dgm:cxn modelId="{A4F1C3A7-AA30-46C6-A917-57620895E3BB}" type="presParOf" srcId="{85512E46-F3DB-4C19-863D-4893CE31220F}" destId="{F540D781-6830-4B74-A275-687FB6AACC6F}" srcOrd="0" destOrd="0" presId="urn:microsoft.com/office/officeart/2008/layout/PictureStrips"/>
    <dgm:cxn modelId="{1068667B-7D5B-4418-A105-432DC4641F0D}" type="presParOf" srcId="{F540D781-6830-4B74-A275-687FB6AACC6F}" destId="{DF72D210-16A7-4F95-84C6-DDE31A9A78EB}" srcOrd="0" destOrd="0" presId="urn:microsoft.com/office/officeart/2008/layout/PictureStrips"/>
    <dgm:cxn modelId="{BA2C0629-59F2-4C2F-AA52-7ADDF751F8CE}" type="presParOf" srcId="{F540D781-6830-4B74-A275-687FB6AACC6F}" destId="{2DF3B7CD-0191-4103-BD12-FCF919CE4DA5}" srcOrd="1" destOrd="0" presId="urn:microsoft.com/office/officeart/2008/layout/PictureStrips"/>
    <dgm:cxn modelId="{E03B3354-921B-4F18-A8AB-15839B021A9F}" type="presParOf" srcId="{85512E46-F3DB-4C19-863D-4893CE31220F}" destId="{A36A2832-FAAC-4D8D-81F3-048456E425E3}" srcOrd="1" destOrd="0" presId="urn:microsoft.com/office/officeart/2008/layout/PictureStrips"/>
    <dgm:cxn modelId="{8BEB28A0-7153-4025-B1BE-CBF3D84908A3}" type="presParOf" srcId="{85512E46-F3DB-4C19-863D-4893CE31220F}" destId="{358C2400-9674-479F-8532-7E91F84CBFCC}" srcOrd="2" destOrd="0" presId="urn:microsoft.com/office/officeart/2008/layout/PictureStrips"/>
    <dgm:cxn modelId="{8784BD24-6C90-418E-8566-F315541DD21E}" type="presParOf" srcId="{358C2400-9674-479F-8532-7E91F84CBFCC}" destId="{B0F8CCE0-559B-4DF2-B4AE-17602425B3C9}" srcOrd="0" destOrd="0" presId="urn:microsoft.com/office/officeart/2008/layout/PictureStrips"/>
    <dgm:cxn modelId="{095AB664-7FB0-4F8D-A1D6-7AF3B1F94D6B}" type="presParOf" srcId="{358C2400-9674-479F-8532-7E91F84CBFCC}" destId="{24CEF428-F3F7-422B-B6CE-F559546322D2}" srcOrd="1" destOrd="0" presId="urn:microsoft.com/office/officeart/2008/layout/PictureStrips"/>
    <dgm:cxn modelId="{1D21A9ED-9492-48AB-B1AA-C626FEF4FD90}" type="presParOf" srcId="{85512E46-F3DB-4C19-863D-4893CE31220F}" destId="{AFBCCF54-C279-42F1-85FE-306581C4582F}" srcOrd="3" destOrd="0" presId="urn:microsoft.com/office/officeart/2008/layout/PictureStrips"/>
    <dgm:cxn modelId="{43E49DB5-5CCA-45E6-9751-71FAC60F355A}" type="presParOf" srcId="{85512E46-F3DB-4C19-863D-4893CE31220F}" destId="{80D5E9BC-B202-444E-89B2-6A78D984FCD2}" srcOrd="4" destOrd="0" presId="urn:microsoft.com/office/officeart/2008/layout/PictureStrips"/>
    <dgm:cxn modelId="{3291BB12-9791-4B45-B991-C827158CBE56}" type="presParOf" srcId="{80D5E9BC-B202-444E-89B2-6A78D984FCD2}" destId="{0C12BD03-181C-4263-969F-AAE2546C4D02}" srcOrd="0" destOrd="0" presId="urn:microsoft.com/office/officeart/2008/layout/PictureStrips"/>
    <dgm:cxn modelId="{20B1BD3C-F992-4593-9ED7-6DCC92B23175}" type="presParOf" srcId="{80D5E9BC-B202-444E-89B2-6A78D984FCD2}" destId="{ED5424D3-85AF-49A0-9FF5-A53D1FAE11F7}" srcOrd="1" destOrd="0" presId="urn:microsoft.com/office/officeart/2008/layout/PictureStrips"/>
    <dgm:cxn modelId="{A419A967-F120-4482-A873-A09CE0F714A5}" type="presParOf" srcId="{85512E46-F3DB-4C19-863D-4893CE31220F}" destId="{6053924C-67B8-4638-A17B-EAB1864EF47D}" srcOrd="5" destOrd="0" presId="urn:microsoft.com/office/officeart/2008/layout/PictureStrips"/>
    <dgm:cxn modelId="{E3706F31-3C6C-44AD-B576-D5F91853C39D}" type="presParOf" srcId="{85512E46-F3DB-4C19-863D-4893CE31220F}" destId="{AD517EDF-D83F-4F9E-B7F0-3D908DFC1258}" srcOrd="6" destOrd="0" presId="urn:microsoft.com/office/officeart/2008/layout/PictureStrips"/>
    <dgm:cxn modelId="{A20F88DA-EF4E-441E-BEE5-7865640BF6AD}" type="presParOf" srcId="{AD517EDF-D83F-4F9E-B7F0-3D908DFC1258}" destId="{20174927-3640-4DAA-A990-E83CED575228}" srcOrd="0" destOrd="0" presId="urn:microsoft.com/office/officeart/2008/layout/PictureStrips"/>
    <dgm:cxn modelId="{D836AF91-A9E3-4AFD-AFA2-BC1D8E8EAE1A}" type="presParOf" srcId="{AD517EDF-D83F-4F9E-B7F0-3D908DFC1258}" destId="{788CB696-3EC6-4068-9ACB-4878CD2BB3B4}" srcOrd="1" destOrd="0" presId="urn:microsoft.com/office/officeart/2008/layout/PictureStrips"/>
    <dgm:cxn modelId="{12E12F39-44C8-4D14-A441-8B71075A6275}" type="presParOf" srcId="{85512E46-F3DB-4C19-863D-4893CE31220F}" destId="{6F94C6E7-EC98-4201-A97C-242A4BE6D05C}" srcOrd="7" destOrd="0" presId="urn:microsoft.com/office/officeart/2008/layout/PictureStrips"/>
    <dgm:cxn modelId="{73A2DD87-9455-4AA0-9D79-80EF4D11844B}" type="presParOf" srcId="{85512E46-F3DB-4C19-863D-4893CE31220F}" destId="{DF2787E9-DECF-474C-89F4-8246C8C656CE}" srcOrd="8" destOrd="0" presId="urn:microsoft.com/office/officeart/2008/layout/PictureStrips"/>
    <dgm:cxn modelId="{E990CCEB-5DFA-483F-9C4E-DBE294A6BCFC}" type="presParOf" srcId="{DF2787E9-DECF-474C-89F4-8246C8C656CE}" destId="{59A86A9C-E9D4-4578-9053-4AB2EBD96DC8}" srcOrd="0" destOrd="0" presId="urn:microsoft.com/office/officeart/2008/layout/PictureStrips"/>
    <dgm:cxn modelId="{AC2A8BFD-0944-4738-8653-22A88AC1AF2D}" type="presParOf" srcId="{DF2787E9-DECF-474C-89F4-8246C8C656CE}" destId="{66F27817-EC29-4332-97DE-635B75EDB46D}" srcOrd="1" destOrd="0" presId="urn:microsoft.com/office/officeart/2008/layout/PictureStrips"/>
    <dgm:cxn modelId="{2BC09AA6-7FFD-46CC-ADFB-45440625D1A2}" type="presParOf" srcId="{85512E46-F3DB-4C19-863D-4893CE31220F}" destId="{48F69559-8285-4E10-8525-46E2D443C043}" srcOrd="9" destOrd="0" presId="urn:microsoft.com/office/officeart/2008/layout/PictureStrips"/>
    <dgm:cxn modelId="{CCFA91C6-D5FA-4A03-A486-12BA0856C8AF}" type="presParOf" srcId="{85512E46-F3DB-4C19-863D-4893CE31220F}" destId="{6FF0BBC6-2042-4A6B-99A2-B03C57537FD7}" srcOrd="10" destOrd="0" presId="urn:microsoft.com/office/officeart/2008/layout/PictureStrips"/>
    <dgm:cxn modelId="{D4AD1D44-358E-4EB9-B23A-2B212BE033CB}" type="presParOf" srcId="{6FF0BBC6-2042-4A6B-99A2-B03C57537FD7}" destId="{15BF9CE3-737B-4CC2-B893-F21F6FFA5AAC}" srcOrd="0" destOrd="0" presId="urn:microsoft.com/office/officeart/2008/layout/PictureStrips"/>
    <dgm:cxn modelId="{73F45D50-6B04-463E-8B22-A3AC0A303BA1}" type="presParOf" srcId="{6FF0BBC6-2042-4A6B-99A2-B03C57537FD7}" destId="{4ABA37DE-C3F9-4DCB-A47F-DED921C560A9}" srcOrd="1" destOrd="0" presId="urn:microsoft.com/office/officeart/2008/layout/PictureStrips"/>
    <dgm:cxn modelId="{2A908084-A2E4-4911-87E0-F6B514DFDD6E}" type="presParOf" srcId="{85512E46-F3DB-4C19-863D-4893CE31220F}" destId="{605DCDC6-C39D-49ED-9DC6-D76906CF347D}" srcOrd="11" destOrd="0" presId="urn:microsoft.com/office/officeart/2008/layout/PictureStrips"/>
    <dgm:cxn modelId="{30479463-293C-4FA5-84F8-380CA3877935}" type="presParOf" srcId="{85512E46-F3DB-4C19-863D-4893CE31220F}" destId="{9380CA88-BF97-453C-BC67-CC08ADD4E7E5}" srcOrd="12" destOrd="0" presId="urn:microsoft.com/office/officeart/2008/layout/PictureStrips"/>
    <dgm:cxn modelId="{6C75BF96-23DD-42CB-83AE-90A9008D17DC}" type="presParOf" srcId="{9380CA88-BF97-453C-BC67-CC08ADD4E7E5}" destId="{0A02814B-D27F-4791-95C3-AA1082F0DB29}" srcOrd="0" destOrd="0" presId="urn:microsoft.com/office/officeart/2008/layout/PictureStrips"/>
    <dgm:cxn modelId="{75A829C4-2CBD-4EB5-A43D-C24A5EB42EF6}" type="presParOf" srcId="{9380CA88-BF97-453C-BC67-CC08ADD4E7E5}" destId="{24FBF5A0-2A70-4385-AC7F-B63324703A0A}" srcOrd="1" destOrd="0" presId="urn:microsoft.com/office/officeart/2008/layout/PictureStrips"/>
    <dgm:cxn modelId="{E95CD0A6-E832-4A61-9AB4-09A536B17016}" type="presParOf" srcId="{85512E46-F3DB-4C19-863D-4893CE31220F}" destId="{211816E7-903C-4E8B-BF80-1DDD914D7B7B}" srcOrd="13" destOrd="0" presId="urn:microsoft.com/office/officeart/2008/layout/PictureStrips"/>
    <dgm:cxn modelId="{84AECD81-2F65-4720-80E6-C6AE2B07507D}" type="presParOf" srcId="{85512E46-F3DB-4C19-863D-4893CE31220F}" destId="{7061925C-DDED-43CE-B798-E2D50C387DBC}" srcOrd="14" destOrd="0" presId="urn:microsoft.com/office/officeart/2008/layout/PictureStrips"/>
    <dgm:cxn modelId="{832DEDA7-3FC4-4948-ABE9-90E3FA6A80C8}" type="presParOf" srcId="{7061925C-DDED-43CE-B798-E2D50C387DBC}" destId="{88A44DD6-3C3F-4EA4-BB3A-6AB8BA3C0A2C}" srcOrd="0" destOrd="0" presId="urn:microsoft.com/office/officeart/2008/layout/PictureStrips"/>
    <dgm:cxn modelId="{F59F8347-9B47-4193-A77E-CC9CD8107F6A}" type="presParOf" srcId="{7061925C-DDED-43CE-B798-E2D50C387DBC}" destId="{5A014310-7DF4-478F-92E0-A03F0DEB7E3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40D2-0991-4CBE-A83E-6056A8321F21}">
      <dsp:nvSpPr>
        <dsp:cNvPr id="0" name=""/>
        <dsp:cNvSpPr/>
      </dsp:nvSpPr>
      <dsp:spPr>
        <a:xfrm>
          <a:off x="1153096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Kein</a:t>
          </a:r>
          <a:r>
            <a:rPr lang="en-US" sz="1800" kern="1200" dirty="0"/>
            <a:t> </a:t>
          </a:r>
          <a:r>
            <a:rPr lang="en-US" sz="1800" kern="1200" dirty="0" err="1"/>
            <a:t>Nachweis</a:t>
          </a:r>
          <a:r>
            <a:rPr lang="en-US" sz="1800" kern="1200" dirty="0"/>
            <a:t> </a:t>
          </a:r>
          <a:r>
            <a:rPr lang="en-US" sz="1800" kern="1200" dirty="0" err="1"/>
            <a:t>tatsächlicher</a:t>
          </a:r>
          <a:r>
            <a:rPr lang="en-US" sz="1800" kern="1200" dirty="0"/>
            <a:t> </a:t>
          </a:r>
          <a:r>
            <a:rPr lang="en-US" sz="1800" kern="1200" dirty="0" err="1"/>
            <a:t>Qualitätskontrolle</a:t>
          </a:r>
          <a:endParaRPr lang="en-US" sz="1800" kern="1200" dirty="0"/>
        </a:p>
      </dsp:txBody>
      <dsp:txXfrm>
        <a:off x="1498755" y="2764553"/>
        <a:ext cx="1814711" cy="1440967"/>
      </dsp:txXfrm>
    </dsp:sp>
    <dsp:sp modelId="{037F5E81-4E75-4FF7-911D-AF75C11EF68B}">
      <dsp:nvSpPr>
        <dsp:cNvPr id="0" name=""/>
        <dsp:cNvSpPr/>
      </dsp:nvSpPr>
      <dsp:spPr>
        <a:xfrm>
          <a:off x="0" y="2135670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Keine</a:t>
          </a:r>
          <a:r>
            <a:rPr lang="en-US" sz="1100" kern="1200" dirty="0"/>
            <a:t> </a:t>
          </a:r>
          <a:r>
            <a:rPr lang="en-US" sz="1100" kern="1200" dirty="0" err="1"/>
            <a:t>Veröffentlichung</a:t>
          </a:r>
          <a:r>
            <a:rPr lang="en-US" sz="1100" kern="1200" dirty="0"/>
            <a:t> von </a:t>
          </a:r>
          <a:r>
            <a:rPr lang="en-US" sz="1100" kern="1200" dirty="0" err="1"/>
            <a:t>Gutachten</a:t>
          </a:r>
          <a:endParaRPr lang="en-US" sz="1100" kern="1200" dirty="0"/>
        </a:p>
      </dsp:txBody>
      <dsp:txXfrm>
        <a:off x="210919" y="2346589"/>
        <a:ext cx="1018408" cy="1018408"/>
      </dsp:txXfrm>
    </dsp:sp>
    <dsp:sp modelId="{A643575F-BE55-4CFD-8535-BD241DC290B1}">
      <dsp:nvSpPr>
        <dsp:cNvPr id="0" name=""/>
        <dsp:cNvSpPr/>
      </dsp:nvSpPr>
      <dsp:spPr>
        <a:xfrm>
          <a:off x="4753713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099372" y="2764553"/>
        <a:ext cx="1814711" cy="1440967"/>
      </dsp:txXfrm>
    </dsp:sp>
    <dsp:sp modelId="{0368D5C6-3F7D-4E27-A6D7-1843270322A2}">
      <dsp:nvSpPr>
        <dsp:cNvPr id="0" name=""/>
        <dsp:cNvSpPr/>
      </dsp:nvSpPr>
      <dsp:spPr>
        <a:xfrm>
          <a:off x="3601515" y="2188455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Veröffentlichung</a:t>
          </a:r>
          <a:r>
            <a:rPr lang="en-US" sz="1100" kern="1200" dirty="0"/>
            <a:t>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Publikation</a:t>
          </a:r>
          <a:endParaRPr lang="en-US" sz="1100" kern="1200" dirty="0"/>
        </a:p>
      </dsp:txBody>
      <dsp:txXfrm>
        <a:off x="3812434" y="2399374"/>
        <a:ext cx="1018408" cy="1018408"/>
      </dsp:txXfrm>
    </dsp:sp>
    <dsp:sp modelId="{3CB8469C-C134-4143-AFBA-6851E6D03EF2}">
      <dsp:nvSpPr>
        <dsp:cNvPr id="0" name=""/>
        <dsp:cNvSpPr/>
      </dsp:nvSpPr>
      <dsp:spPr>
        <a:xfrm>
          <a:off x="8354330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699990" y="2764553"/>
        <a:ext cx="1814711" cy="1440967"/>
      </dsp:txXfrm>
    </dsp:sp>
    <dsp:sp modelId="{4812D3A0-F1F2-4BFE-BC93-00E8B29141C3}">
      <dsp:nvSpPr>
        <dsp:cNvPr id="0" name=""/>
        <dsp:cNvSpPr/>
      </dsp:nvSpPr>
      <dsp:spPr>
        <a:xfrm>
          <a:off x="7202133" y="2188455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Veröffentlichung</a:t>
          </a:r>
          <a:r>
            <a:rPr lang="en-US" sz="1100" kern="1200" dirty="0"/>
            <a:t>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Publikation</a:t>
          </a:r>
          <a:r>
            <a:rPr lang="en-US" sz="1100" kern="1200" dirty="0"/>
            <a:t> und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Ablehnung</a:t>
          </a:r>
          <a:endParaRPr lang="en-US" sz="1100" kern="1200" dirty="0"/>
        </a:p>
      </dsp:txBody>
      <dsp:txXfrm>
        <a:off x="7413052" y="2399374"/>
        <a:ext cx="1018408" cy="101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2D210-16A7-4F95-84C6-DDE31A9A78EB}">
      <dsp:nvSpPr>
        <dsp:cNvPr id="0" name=""/>
        <dsp:cNvSpPr/>
      </dsp:nvSpPr>
      <dsp:spPr>
        <a:xfrm>
          <a:off x="150064" y="82385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Access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Uneingeschränkter</a:t>
          </a:r>
          <a:r>
            <a:rPr lang="en-US" sz="1200" kern="1200" dirty="0"/>
            <a:t> und </a:t>
          </a:r>
          <a:r>
            <a:rPr lang="en-US" sz="1200" kern="1200" dirty="0" err="1"/>
            <a:t>kostenloser</a:t>
          </a:r>
          <a:r>
            <a:rPr lang="en-US" sz="1200" kern="1200" dirty="0"/>
            <a:t> </a:t>
          </a:r>
          <a:r>
            <a:rPr lang="en-US" sz="1200" kern="1200" dirty="0" err="1"/>
            <a:t>Zugang</a:t>
          </a:r>
          <a:r>
            <a:rPr lang="en-US" sz="1200" kern="1200" dirty="0"/>
            <a:t> (</a:t>
          </a:r>
          <a:r>
            <a:rPr lang="en-US" sz="1200" kern="1200" dirty="0" err="1"/>
            <a:t>z.B</a:t>
          </a:r>
          <a:r>
            <a:rPr lang="en-US" sz="1200" kern="1200" dirty="0"/>
            <a:t>. </a:t>
          </a:r>
          <a:r>
            <a:rPr lang="en-US" sz="1200" kern="1200" dirty="0" err="1"/>
            <a:t>für</a:t>
          </a:r>
          <a:r>
            <a:rPr lang="en-US" sz="1200" kern="1200" dirty="0"/>
            <a:t> </a:t>
          </a:r>
          <a:r>
            <a:rPr lang="en-US" sz="1200" kern="1200" dirty="0" err="1"/>
            <a:t>Forschungsergebnisse</a:t>
          </a:r>
          <a:r>
            <a:rPr lang="en-US" sz="1200" kern="1200" dirty="0"/>
            <a:t>)</a:t>
          </a:r>
        </a:p>
      </dsp:txBody>
      <dsp:txXfrm>
        <a:off x="150064" y="823852"/>
        <a:ext cx="3599339" cy="1124793"/>
      </dsp:txXfrm>
    </dsp:sp>
    <dsp:sp modelId="{2DF3B7CD-0191-4103-BD12-FCF919CE4DA5}">
      <dsp:nvSpPr>
        <dsp:cNvPr id="0" name=""/>
        <dsp:cNvSpPr/>
      </dsp:nvSpPr>
      <dsp:spPr>
        <a:xfrm>
          <a:off x="92" y="661382"/>
          <a:ext cx="787355" cy="1181033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8CCE0-559B-4DF2-B4AE-17602425B3C9}">
      <dsp:nvSpPr>
        <dsp:cNvPr id="0" name=""/>
        <dsp:cNvSpPr/>
      </dsp:nvSpPr>
      <dsp:spPr>
        <a:xfrm>
          <a:off x="4227877" y="82385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Materials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Veröffentlichung</a:t>
          </a:r>
          <a:r>
            <a:rPr lang="en-US" sz="1200" kern="1200" dirty="0"/>
            <a:t> von </a:t>
          </a:r>
          <a:r>
            <a:rPr lang="en-US" sz="1200" kern="1200" dirty="0" err="1"/>
            <a:t>Forschungsmaterialien</a:t>
          </a:r>
          <a:endParaRPr lang="en-US" sz="1200" kern="1200" dirty="0"/>
        </a:p>
      </dsp:txBody>
      <dsp:txXfrm>
        <a:off x="4227877" y="823852"/>
        <a:ext cx="3599339" cy="1124793"/>
      </dsp:txXfrm>
    </dsp:sp>
    <dsp:sp modelId="{24CEF428-F3F7-422B-B6CE-F559546322D2}">
      <dsp:nvSpPr>
        <dsp:cNvPr id="0" name=""/>
        <dsp:cNvSpPr/>
      </dsp:nvSpPr>
      <dsp:spPr>
        <a:xfrm>
          <a:off x="4077904" y="661382"/>
          <a:ext cx="787355" cy="118103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2BD03-181C-4263-969F-AAE2546C4D02}">
      <dsp:nvSpPr>
        <dsp:cNvPr id="0" name=""/>
        <dsp:cNvSpPr/>
      </dsp:nvSpPr>
      <dsp:spPr>
        <a:xfrm>
          <a:off x="150064" y="223984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Aufbereitung</a:t>
          </a:r>
          <a:r>
            <a:rPr lang="en-US" sz="1200" kern="1200" dirty="0"/>
            <a:t> und </a:t>
          </a:r>
          <a:r>
            <a:rPr lang="en-US" sz="1200" kern="1200" dirty="0" err="1"/>
            <a:t>Teilen</a:t>
          </a:r>
          <a:r>
            <a:rPr lang="en-US" sz="1200" kern="1200" dirty="0"/>
            <a:t> von </a:t>
          </a:r>
          <a:r>
            <a:rPr lang="en-US" sz="1200" kern="1200" dirty="0" err="1"/>
            <a:t>Forschungsdaten</a:t>
          </a:r>
          <a:endParaRPr lang="en-US" sz="1200" kern="1200" dirty="0"/>
        </a:p>
      </dsp:txBody>
      <dsp:txXfrm>
        <a:off x="150064" y="2239842"/>
        <a:ext cx="3599339" cy="1124793"/>
      </dsp:txXfrm>
    </dsp:sp>
    <dsp:sp modelId="{ED5424D3-85AF-49A0-9FF5-A53D1FAE11F7}">
      <dsp:nvSpPr>
        <dsp:cNvPr id="0" name=""/>
        <dsp:cNvSpPr/>
      </dsp:nvSpPr>
      <dsp:spPr>
        <a:xfrm>
          <a:off x="92" y="2077372"/>
          <a:ext cx="787355" cy="1181033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74927-3640-4DAA-A990-E83CED575228}">
      <dsp:nvSpPr>
        <dsp:cNvPr id="0" name=""/>
        <dsp:cNvSpPr/>
      </dsp:nvSpPr>
      <dsp:spPr>
        <a:xfrm>
          <a:off x="4227877" y="223984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Offenlegung</a:t>
          </a:r>
          <a:r>
            <a:rPr lang="en-US" sz="1200" kern="1200" dirty="0"/>
            <a:t> von </a:t>
          </a:r>
          <a:r>
            <a:rPr lang="en-US" sz="1200" kern="1200" dirty="0" err="1"/>
            <a:t>Programmcode</a:t>
          </a:r>
          <a:endParaRPr lang="en-US" sz="1200" kern="1200" dirty="0"/>
        </a:p>
      </dsp:txBody>
      <dsp:txXfrm>
        <a:off x="4227877" y="2239842"/>
        <a:ext cx="3599339" cy="1124793"/>
      </dsp:txXfrm>
    </dsp:sp>
    <dsp:sp modelId="{788CB696-3EC6-4068-9ACB-4878CD2BB3B4}">
      <dsp:nvSpPr>
        <dsp:cNvPr id="0" name=""/>
        <dsp:cNvSpPr/>
      </dsp:nvSpPr>
      <dsp:spPr>
        <a:xfrm>
          <a:off x="4077904" y="2077372"/>
          <a:ext cx="787355" cy="1181033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86A9C-E9D4-4578-9053-4AB2EBD96DC8}">
      <dsp:nvSpPr>
        <dsp:cNvPr id="0" name=""/>
        <dsp:cNvSpPr/>
      </dsp:nvSpPr>
      <dsp:spPr>
        <a:xfrm>
          <a:off x="150064" y="365583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Educational Resources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Teilen</a:t>
          </a:r>
          <a:r>
            <a:rPr lang="en-US" sz="1200" kern="1200" dirty="0"/>
            <a:t> von </a:t>
          </a:r>
          <a:r>
            <a:rPr lang="en-US" sz="1200" kern="1200" dirty="0" err="1"/>
            <a:t>Lehrmaterialien</a:t>
          </a:r>
          <a:endParaRPr lang="en-US" sz="1200" kern="1200" dirty="0"/>
        </a:p>
      </dsp:txBody>
      <dsp:txXfrm>
        <a:off x="150064" y="3655832"/>
        <a:ext cx="3599339" cy="1124793"/>
      </dsp:txXfrm>
    </dsp:sp>
    <dsp:sp modelId="{66F27817-EC29-4332-97DE-635B75EDB46D}">
      <dsp:nvSpPr>
        <dsp:cNvPr id="0" name=""/>
        <dsp:cNvSpPr/>
      </dsp:nvSpPr>
      <dsp:spPr>
        <a:xfrm>
          <a:off x="92" y="3493362"/>
          <a:ext cx="787355" cy="1181033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F9CE3-737B-4CC2-B893-F21F6FFA5AAC}">
      <dsp:nvSpPr>
        <dsp:cNvPr id="0" name=""/>
        <dsp:cNvSpPr/>
      </dsp:nvSpPr>
      <dsp:spPr>
        <a:xfrm>
          <a:off x="4227877" y="365583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Citizen Science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Beteiligung</a:t>
          </a:r>
          <a:r>
            <a:rPr lang="en-US" sz="1200" kern="1200" dirty="0"/>
            <a:t> von </a:t>
          </a:r>
          <a:r>
            <a:rPr lang="en-US" sz="1200" kern="1200" dirty="0" err="1"/>
            <a:t>Nichtwissenschaftler</a:t>
          </a:r>
          <a:r>
            <a:rPr lang="en-US" sz="1200" kern="1200" dirty="0"/>
            <a:t>*</a:t>
          </a:r>
          <a:r>
            <a:rPr lang="en-US" sz="1200" kern="1200" dirty="0" err="1"/>
            <a:t>innen</a:t>
          </a:r>
          <a:r>
            <a:rPr lang="en-US" sz="1200" kern="1200" dirty="0"/>
            <a:t> </a:t>
          </a:r>
          <a:r>
            <a:rPr lang="en-US" sz="1200" kern="1200" dirty="0" err="1"/>
            <a:t>beim</a:t>
          </a:r>
          <a:r>
            <a:rPr lang="en-US" sz="1200" kern="1200" dirty="0"/>
            <a:t> </a:t>
          </a:r>
          <a:r>
            <a:rPr lang="en-US" sz="1200" kern="1200" dirty="0" err="1"/>
            <a:t>Forschungsprozess</a:t>
          </a:r>
          <a:r>
            <a:rPr lang="en-US" sz="1200" kern="1200" dirty="0"/>
            <a:t> (</a:t>
          </a:r>
          <a:r>
            <a:rPr lang="en-US" sz="1200" kern="1200" dirty="0" err="1"/>
            <a:t>z.B</a:t>
          </a:r>
          <a:r>
            <a:rPr lang="en-US" sz="1200" kern="1200" dirty="0"/>
            <a:t>. </a:t>
          </a:r>
          <a:r>
            <a:rPr lang="en-US" sz="1200" kern="1200" dirty="0" err="1"/>
            <a:t>Datenerhebung</a:t>
          </a:r>
          <a:r>
            <a:rPr lang="en-US" sz="1200" kern="1200" dirty="0"/>
            <a:t> </a:t>
          </a:r>
          <a:r>
            <a:rPr lang="en-US" sz="1200" kern="1200" dirty="0" err="1"/>
            <a:t>oder</a:t>
          </a:r>
          <a:r>
            <a:rPr lang="en-US" sz="1200" kern="1200" dirty="0"/>
            <a:t> </a:t>
          </a:r>
          <a:r>
            <a:rPr lang="en-US" sz="1200" kern="1200" dirty="0" err="1"/>
            <a:t>Datenverarbeitung</a:t>
          </a:r>
          <a:r>
            <a:rPr lang="en-US" sz="1200" kern="1200" dirty="0"/>
            <a:t>)</a:t>
          </a:r>
        </a:p>
      </dsp:txBody>
      <dsp:txXfrm>
        <a:off x="4227877" y="3655832"/>
        <a:ext cx="3599339" cy="1124793"/>
      </dsp:txXfrm>
    </dsp:sp>
    <dsp:sp modelId="{4ABA37DE-C3F9-4DCB-A47F-DED921C560A9}">
      <dsp:nvSpPr>
        <dsp:cNvPr id="0" name=""/>
        <dsp:cNvSpPr/>
      </dsp:nvSpPr>
      <dsp:spPr>
        <a:xfrm>
          <a:off x="4077904" y="3493362"/>
          <a:ext cx="787355" cy="1181033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2814B-D27F-4791-95C3-AA1082F0DB29}">
      <dsp:nvSpPr>
        <dsp:cNvPr id="0" name=""/>
        <dsp:cNvSpPr/>
      </dsp:nvSpPr>
      <dsp:spPr>
        <a:xfrm>
          <a:off x="150064" y="507182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Big Team Science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Zusammenschluss</a:t>
          </a:r>
          <a:r>
            <a:rPr lang="en-US" sz="1200" kern="1200" dirty="0"/>
            <a:t> </a:t>
          </a:r>
          <a:r>
            <a:rPr lang="en-US" sz="1200" kern="1200" dirty="0" err="1"/>
            <a:t>großer</a:t>
          </a:r>
          <a:r>
            <a:rPr lang="en-US" sz="1200" kern="1200" dirty="0"/>
            <a:t> </a:t>
          </a:r>
          <a:r>
            <a:rPr lang="en-US" sz="1200" kern="1200" dirty="0" err="1"/>
            <a:t>wissenschaftlicher</a:t>
          </a:r>
          <a:r>
            <a:rPr lang="en-US" sz="1200" kern="1200" dirty="0"/>
            <a:t> Communities</a:t>
          </a:r>
        </a:p>
      </dsp:txBody>
      <dsp:txXfrm>
        <a:off x="150064" y="5071822"/>
        <a:ext cx="3599339" cy="1124793"/>
      </dsp:txXfrm>
    </dsp:sp>
    <dsp:sp modelId="{24FBF5A0-2A70-4385-AC7F-B63324703A0A}">
      <dsp:nvSpPr>
        <dsp:cNvPr id="0" name=""/>
        <dsp:cNvSpPr/>
      </dsp:nvSpPr>
      <dsp:spPr>
        <a:xfrm>
          <a:off x="92" y="4909352"/>
          <a:ext cx="787355" cy="118103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44DD6-3C3F-4EA4-BB3A-6AB8BA3C0A2C}">
      <dsp:nvSpPr>
        <dsp:cNvPr id="0" name=""/>
        <dsp:cNvSpPr/>
      </dsp:nvSpPr>
      <dsp:spPr>
        <a:xfrm>
          <a:off x="4227877" y="507182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Peer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Nachverfolgbarer</a:t>
          </a:r>
          <a:r>
            <a:rPr lang="en-US" sz="1200" kern="1200" dirty="0"/>
            <a:t> </a:t>
          </a:r>
          <a:r>
            <a:rPr lang="en-US" sz="1200" kern="1200" dirty="0" err="1"/>
            <a:t>wissenschaftlicher</a:t>
          </a:r>
          <a:r>
            <a:rPr lang="en-US" sz="1200" kern="1200" dirty="0"/>
            <a:t> </a:t>
          </a:r>
          <a:r>
            <a:rPr lang="en-US" sz="1200" kern="1200" dirty="0" err="1"/>
            <a:t>Diskurs</a:t>
          </a:r>
          <a:r>
            <a:rPr lang="en-US" sz="1200" kern="1200" dirty="0"/>
            <a:t> und </a:t>
          </a:r>
          <a:r>
            <a:rPr lang="en-US" sz="1200" kern="1200" dirty="0" err="1"/>
            <a:t>Qualitätssicherung</a:t>
          </a:r>
          <a:r>
            <a:rPr lang="en-US" sz="1200" kern="1200" dirty="0"/>
            <a:t> in der </a:t>
          </a:r>
          <a:r>
            <a:rPr lang="en-US" sz="1200" kern="1200" dirty="0" err="1"/>
            <a:t>öffentlichen</a:t>
          </a:r>
          <a:r>
            <a:rPr lang="en-US" sz="1200" kern="1200" dirty="0"/>
            <a:t> </a:t>
          </a:r>
          <a:r>
            <a:rPr lang="en-US" sz="1200" kern="1200" dirty="0" err="1"/>
            <a:t>Sphäre</a:t>
          </a:r>
          <a:endParaRPr lang="en-US" sz="1200" kern="1200" dirty="0"/>
        </a:p>
      </dsp:txBody>
      <dsp:txXfrm>
        <a:off x="4227877" y="5071822"/>
        <a:ext cx="3599339" cy="1124793"/>
      </dsp:txXfrm>
    </dsp:sp>
    <dsp:sp modelId="{5A014310-7DF4-478F-92E0-A03F0DEB7E39}">
      <dsp:nvSpPr>
        <dsp:cNvPr id="0" name=""/>
        <dsp:cNvSpPr/>
      </dsp:nvSpPr>
      <dsp:spPr>
        <a:xfrm>
          <a:off x="4077904" y="4909352"/>
          <a:ext cx="787355" cy="1181033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1AE3-2EA3-414F-B0D4-EF9EF6F6D40F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BAA2-31C1-4FC6-8352-0D87A238B2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BAA2-31C1-4FC6-8352-0D87A238B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B285-D753-67A3-8493-CCC8C944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C73A5A-5ED4-6F5B-F79B-50991C79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9CA440-B56F-835C-74C5-C0738FF80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5C0CFA-544D-7AAE-9385-15891343E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EC1EA-A25D-4638-AAE6-39ECCBCDEF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15C5D-D858-7800-2D6A-6C96766B6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F79F9E-83A6-918E-53F5-884420F48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5666A2-F1B4-8EF6-D0BB-8D397341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B45B19-8482-905E-BD01-4699722C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809331-F002-C8BA-8DAA-F44C102F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BF1CA-63EC-0583-95D4-EED590C4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E03E89-ECC1-BC2C-FB6F-9844DCF5C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A1F519-9052-1836-5D42-56F94FCB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5FCA2-4EAB-3C80-F200-6E31080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6C237-2C6D-DA27-8911-63358018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4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937CF1-CC2D-D384-5FDE-0A054A1B2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AD3538-E270-22F6-1A60-2EFCC6308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91FD3D-1230-567F-F992-D943F998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E73BE0-0B39-A28F-4743-17FDF351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5519D-7233-E550-A3B9-BAC5C5CF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2E840-A893-A8AA-E7AF-CBD75E9C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F85DD-F0AC-9694-DEFF-22F9E47C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A0A330-1F16-651C-C3E5-434E1781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3D4CAB-CF9A-D954-1A7C-0161F4EF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D2B797-DDD3-AED6-A1D7-7350AAE4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7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3074-4133-E2FB-B9C5-CA72515A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795352-037E-4C29-2EE0-84203487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C27363-7BB3-195F-C629-7BB43F07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571B9-FA26-5654-410B-B7E8E13F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7FBB37-792A-7E7D-7B47-2E6116CB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3C318-F283-24FA-8B85-60B0B60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631CE-3631-E2BB-C24F-E4FEE926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7D95B7-55F4-3E29-0AC0-2EAEB91BD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E2F0B1-4CA9-31BE-40A6-9672C4B8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DF7384-1577-6D63-29BC-D882B000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5B84CC-4489-C4A6-0792-D88390B1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7A0E2-5136-F15D-88F9-A04F6A17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E67DD5-8DA0-1DCE-9908-1EB6C464E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B331BE-FCB7-7FE6-CFE2-042ED398F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1F3CE3-D9E4-C3D2-F386-6A7DDA0F0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4CED76-8158-E5F4-2706-2F2F31BE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2F1DB-152E-BEBA-8B9D-F3B4DC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B2CA0C-69A9-84D2-F686-4508DE4F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E97FC6-7BE0-E4D8-0990-412F5F4B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54306-0DE2-3A9A-AA53-8447370E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FEDA76-8515-8B20-F158-4FB7434E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2255B-C432-3EF0-DE96-8853C29C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802575-F6C7-C94D-2716-62419D25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95F0C5-8472-C562-DE1A-30666253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2DD96A-A0E8-1D0E-7DB2-733F486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6A80E-E603-1F90-6B93-2B4C14D2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054F-D40F-C2F3-98A8-3B0400EC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E0D39-9092-179D-6A14-94FD7222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8C6F6E-F696-B219-4FA7-4B33BCD79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5720DD-0E96-081E-1E84-ABCDF098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B9D4B-F2A0-5C6C-98D7-9116FD04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157B0C-E100-A6A4-47C5-9E531565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1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5CF3-C623-C69F-3D93-DECF0688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E80B098-5FC8-2301-11E2-31EAB6EAA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553355-3E9B-6EB6-FB2B-E3E9AA553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9B112-9AB2-5EDA-E09E-22017668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1B82D5-C59F-853E-DE03-65E4CEC3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7596E3-18CD-3B1C-F1D6-0B00FEF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D8950E-6FB8-8F38-60A8-8F2410E6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C148E6-21F7-2882-4004-C6C88A07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ECBCF-1463-5257-DFA4-A45D7975A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74EF1-788F-47AB-9414-B0E30AA5E1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837F6C-728D-1618-92E5-3052BEEE7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7240E-04B0-8D31-565A-5F04B3F6C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7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tadataset.com/" TargetMode="External"/><Relationship Id="rId13" Type="http://schemas.openxmlformats.org/officeDocument/2006/relationships/hyperlink" Target="https://t.co/jl5gHLU7bp" TargetMode="External"/><Relationship Id="rId3" Type="http://schemas.openxmlformats.org/officeDocument/2006/relationships/hyperlink" Target="http://metabus.org/" TargetMode="External"/><Relationship Id="rId7" Type="http://schemas.openxmlformats.org/officeDocument/2006/relationships/hyperlink" Target="https://metaanalyses.shinyapps.io/bodypositions/" TargetMode="External"/><Relationship Id="rId12" Type="http://schemas.openxmlformats.org/officeDocument/2006/relationships/hyperlink" Target="https://t.co/8K2xXOZyPj" TargetMode="External"/><Relationship Id="rId2" Type="http://schemas.openxmlformats.org/officeDocument/2006/relationships/hyperlink" Target="https://langcog.github.io/metala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1p.de/ReD" TargetMode="External"/><Relationship Id="rId11" Type="http://schemas.openxmlformats.org/officeDocument/2006/relationships/hyperlink" Target="https://bmcbiol.biomedcentral.com/articles/10.1186/s12915-021-00974-w" TargetMode="External"/><Relationship Id="rId5" Type="http://schemas.openxmlformats.org/officeDocument/2006/relationships/hyperlink" Target="https://t1p.de/openanchoring" TargetMode="External"/><Relationship Id="rId10" Type="http://schemas.openxmlformats.org/officeDocument/2006/relationships/hyperlink" Target="https://github.com/lukaswallrich/metaui" TargetMode="External"/><Relationship Id="rId4" Type="http://schemas.openxmlformats.org/officeDocument/2006/relationships/hyperlink" Target="https://camarades.shinyapps.io/AD-SOLES/" TargetMode="External"/><Relationship Id="rId9" Type="http://schemas.openxmlformats.org/officeDocument/2006/relationships/hyperlink" Target="https://app.cooperationdatabank.org/" TargetMode="External"/><Relationship Id="rId14" Type="http://schemas.openxmlformats.org/officeDocument/2006/relationships/hyperlink" Target="https://t.co/LdfB2Mf7Y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flickr.com/photos/0815fotos/4740242171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ickr.com/photos/0815fotos/4740242171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analyses.shinyapps.io/replicationdatabase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92A-C192-4F5B-8ECC-3629D6A00C76}" type="slidenum">
              <a:rPr lang="de-DE" smtClean="0"/>
              <a:t>1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511B92-9997-7401-D8AF-1D7CB0D8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Wie konnte es zur Replikationskrise kommen?</a:t>
            </a:r>
            <a:endParaRPr lang="en-US" dirty="0"/>
          </a:p>
        </p:txBody>
      </p:sp>
      <p:pic>
        <p:nvPicPr>
          <p:cNvPr id="13" name="Grafik 12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DE453436-AB18-6C7D-1180-FCD01E6B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2" y="1690688"/>
            <a:ext cx="11662756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6181-1406-40B3-BFCE-F93F22C8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de-DE" dirty="0"/>
              <a:t>peerreview.jpg</a:t>
            </a:r>
          </a:p>
        </p:txBody>
      </p:sp>
      <p:pic>
        <p:nvPicPr>
          <p:cNvPr id="29" name="Grafik 2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7096184-C2CC-1B4F-6E1D-00C2D032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" y="1864822"/>
            <a:ext cx="11421687" cy="31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A0090-E3EB-4AA0-AAF6-029586E1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Peer Review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4313EFF-EF05-4357-9950-3D1E56E2A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001773"/>
              </p:ext>
            </p:extLst>
          </p:nvPr>
        </p:nvGraphicFramePr>
        <p:xfrm>
          <a:off x="580031" y="464024"/>
          <a:ext cx="10515600" cy="639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6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3250B-19A7-490B-B6B1-AC8F4C6C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F1000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765448B-D3BF-FC38-7FA2-B6F5DBEDB9A0}"/>
              </a:ext>
            </a:extLst>
          </p:cNvPr>
          <p:cNvGrpSpPr/>
          <p:nvPr/>
        </p:nvGrpSpPr>
        <p:grpSpPr>
          <a:xfrm>
            <a:off x="3482454" y="1947400"/>
            <a:ext cx="5227092" cy="2963199"/>
            <a:chOff x="3794078" y="1690688"/>
            <a:chExt cx="5227092" cy="2963199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CBF14C9-481D-4F2F-077D-4E953F225C5F}"/>
                </a:ext>
              </a:extLst>
            </p:cNvPr>
            <p:cNvSpPr/>
            <p:nvPr/>
          </p:nvSpPr>
          <p:spPr>
            <a:xfrm>
              <a:off x="3794078" y="1690688"/>
              <a:ext cx="5227092" cy="29631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D01AB9F-D44D-9203-215C-E8EE70D74A6E}"/>
                </a:ext>
              </a:extLst>
            </p:cNvPr>
            <p:cNvSpPr/>
            <p:nvPr/>
          </p:nvSpPr>
          <p:spPr>
            <a:xfrm>
              <a:off x="4616571" y="3468689"/>
              <a:ext cx="1596788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66D80A13-9A5B-E409-D031-DFB36BBCF610}"/>
                </a:ext>
              </a:extLst>
            </p:cNvPr>
            <p:cNvSpPr/>
            <p:nvPr/>
          </p:nvSpPr>
          <p:spPr>
            <a:xfrm>
              <a:off x="4387127" y="2128977"/>
              <a:ext cx="1935338" cy="8872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E94EB1-33C7-4E1B-8007-B2774D642176}"/>
                </a:ext>
              </a:extLst>
            </p:cNvPr>
            <p:cNvSpPr/>
            <p:nvPr/>
          </p:nvSpPr>
          <p:spPr>
            <a:xfrm>
              <a:off x="7035851" y="2115233"/>
              <a:ext cx="1400434" cy="7743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Studie planen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8995A6-4FA8-4C86-9248-2EB958AE8794}"/>
                </a:ext>
              </a:extLst>
            </p:cNvPr>
            <p:cNvSpPr txBox="1"/>
            <p:nvPr/>
          </p:nvSpPr>
          <p:spPr>
            <a:xfrm>
              <a:off x="4387127" y="2267362"/>
              <a:ext cx="1935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Klassischer </a:t>
              </a:r>
            </a:p>
            <a:p>
              <a:pPr algn="ctr"/>
              <a:r>
                <a:rPr lang="de-DE" dirty="0"/>
                <a:t>Forschungsprozess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76E10F1-6B16-4D72-A8CE-C52FCF06209C}"/>
                </a:ext>
              </a:extLst>
            </p:cNvPr>
            <p:cNvSpPr txBox="1"/>
            <p:nvPr/>
          </p:nvSpPr>
          <p:spPr>
            <a:xfrm>
              <a:off x="4824557" y="3467277"/>
              <a:ext cx="117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Registered</a:t>
              </a:r>
            </a:p>
            <a:p>
              <a:pPr algn="ctr"/>
              <a:r>
                <a:rPr lang="de-DE" dirty="0"/>
                <a:t>Report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8FCFA10-4290-4597-A4E4-9F043445C5A4}"/>
                </a:ext>
              </a:extLst>
            </p:cNvPr>
            <p:cNvSpPr/>
            <p:nvPr/>
          </p:nvSpPr>
          <p:spPr>
            <a:xfrm>
              <a:off x="7035851" y="3314135"/>
              <a:ext cx="1400434" cy="7743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Studie planen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2444C-9BD6-47D1-A548-AAB2EE9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retraction.jpg</a:t>
            </a:r>
          </a:p>
        </p:txBody>
      </p:sp>
      <p:pic>
        <p:nvPicPr>
          <p:cNvPr id="14" name="Grafik 13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06F9DA07-9E2B-6E28-18FC-56A16E4E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1" y="2144683"/>
            <a:ext cx="10388138" cy="2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AA8FC-4C2B-4DE8-93B1-519B80E0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4" y="0"/>
            <a:ext cx="10515600" cy="778933"/>
          </a:xfrm>
        </p:spPr>
        <p:txBody>
          <a:bodyPr/>
          <a:lstStyle/>
          <a:p>
            <a:r>
              <a:rPr lang="de-DE" dirty="0"/>
              <a:t>Dynamische MAs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4DBAE68-AC24-4231-AF7C-0072A0BE8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232236"/>
              </p:ext>
            </p:extLst>
          </p:nvPr>
        </p:nvGraphicFramePr>
        <p:xfrm>
          <a:off x="838199" y="778933"/>
          <a:ext cx="10632987" cy="3337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2566">
                  <a:extLst>
                    <a:ext uri="{9D8B030D-6E8A-4147-A177-3AD203B41FA5}">
                      <a16:colId xmlns:a16="http://schemas.microsoft.com/office/drawing/2014/main" val="2256360843"/>
                    </a:ext>
                  </a:extLst>
                </a:gridCol>
                <a:gridCol w="4567568">
                  <a:extLst>
                    <a:ext uri="{9D8B030D-6E8A-4147-A177-3AD203B41FA5}">
                      <a16:colId xmlns:a16="http://schemas.microsoft.com/office/drawing/2014/main" val="2548920671"/>
                    </a:ext>
                  </a:extLst>
                </a:gridCol>
                <a:gridCol w="4062853">
                  <a:extLst>
                    <a:ext uri="{9D8B030D-6E8A-4147-A177-3AD203B41FA5}">
                      <a16:colId xmlns:a16="http://schemas.microsoft.com/office/drawing/2014/main" val="3887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8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MetaLab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langcog.github.io/metalab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Early Language, </a:t>
                      </a:r>
                      <a:r>
                        <a:rPr lang="de-DE" dirty="0" err="1"/>
                        <a:t>Cognitive</a:t>
                      </a:r>
                      <a:r>
                        <a:rPr lang="de-DE" dirty="0"/>
                        <a:t>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6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metaBUS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3"/>
                        </a:rPr>
                        <a:t>metabus.org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social </a:t>
                      </a:r>
                      <a:r>
                        <a:rPr lang="de-DE" dirty="0" err="1"/>
                        <a:t>sciences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60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camarades.shinyapps.io/AD-SOLES/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Animal </a:t>
                      </a:r>
                      <a:r>
                        <a:rPr lang="de-DE" dirty="0" err="1"/>
                        <a:t>models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Alzheimer‘s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disease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3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OpAQ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t1p.de/openanchoring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Anchoring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Effects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7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t1p.de/ReD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Replications</a:t>
                      </a:r>
                      <a:r>
                        <a:rPr lang="de-DE" dirty="0"/>
                        <a:t> (all </a:t>
                      </a:r>
                      <a:r>
                        <a:rPr lang="de-DE" dirty="0" err="1"/>
                        <a:t>fields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Posing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metaanalyses.shinyapps.io/</a:t>
                      </a:r>
                      <a:r>
                        <a:rPr lang="de-DE" dirty="0" err="1">
                          <a:hlinkClick r:id="rId7"/>
                        </a:rPr>
                        <a:t>bodypositions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Body Position </a:t>
                      </a:r>
                      <a:r>
                        <a:rPr lang="de-DE" dirty="0" err="1"/>
                        <a:t>Effects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1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Metadataset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8"/>
                        </a:rPr>
                        <a:t>metadataset.com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Agriculture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88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https://app.cooperationdatabank.org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090026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99F30DF2-DB40-4066-ACE9-55288F20C94D}"/>
              </a:ext>
            </a:extLst>
          </p:cNvPr>
          <p:cNvSpPr/>
          <p:nvPr/>
        </p:nvSpPr>
        <p:spPr>
          <a:xfrm>
            <a:off x="720814" y="3972096"/>
            <a:ext cx="8360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  <a:p>
            <a:r>
              <a:rPr lang="de-DE" dirty="0" err="1"/>
              <a:t>metaUI</a:t>
            </a:r>
            <a:r>
              <a:rPr lang="de-DE" dirty="0"/>
              <a:t>: </a:t>
            </a:r>
            <a:r>
              <a:rPr lang="de-DE" dirty="0">
                <a:hlinkClick r:id="rId10"/>
              </a:rPr>
              <a:t>https://github.com/lukaswallrich/metaui</a:t>
            </a:r>
            <a:r>
              <a:rPr lang="de-DE" dirty="0"/>
              <a:t> </a:t>
            </a:r>
          </a:p>
          <a:p>
            <a:r>
              <a:rPr lang="de-DE" dirty="0" err="1"/>
              <a:t>Dynameta</a:t>
            </a:r>
            <a:r>
              <a:rPr lang="de-DE" dirty="0"/>
              <a:t>: </a:t>
            </a:r>
            <a:r>
              <a:rPr lang="de-DE" dirty="0">
                <a:hlinkClick r:id="rId11"/>
              </a:rPr>
              <a:t>https://bmcbiol.biomedcentral.com/articles/10.1186/s12915-021-00974-w</a:t>
            </a:r>
            <a:r>
              <a:rPr lang="de-DE" dirty="0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655177D-7C05-4851-861B-9372DB7E9981}"/>
              </a:ext>
            </a:extLst>
          </p:cNvPr>
          <p:cNvSpPr/>
          <p:nvPr/>
        </p:nvSpPr>
        <p:spPr>
          <a:xfrm>
            <a:off x="1408670" y="480900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F1419"/>
                </a:solidFill>
                <a:latin typeface="TwitterChirp"/>
              </a:rPr>
              <a:t>James Steele on Twitter</a:t>
            </a:r>
          </a:p>
          <a:p>
            <a:r>
              <a:rPr lang="en-US" dirty="0">
                <a:solidFill>
                  <a:srgbClr val="0F1419"/>
                </a:solidFill>
                <a:latin typeface="TwitterChirp"/>
              </a:rPr>
              <a:t>Here's a few more not on your list above I have: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2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2"/>
              </a:rPr>
              <a:t>crsu.shinyapps.io/MetaInsight/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3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matthewbjane.com/</a:t>
            </a:r>
            <a:r>
              <a:rPr lang="en-US" dirty="0" err="1">
                <a:solidFill>
                  <a:srgbClr val="1D9BF0"/>
                </a:solidFill>
                <a:latin typeface="TwitterChirp"/>
                <a:hlinkClick r:id="rId13"/>
              </a:rPr>
              <a:t>utme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-validity-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3"/>
              </a:rPr>
              <a:t>meta-analysis/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…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4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4"/>
              </a:rPr>
              <a:t>metahag.github.io/website/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I am working on one myself too - living dose-response meta-analysis of resistance training interventions.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44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286910-C362-4B73-B01B-3854F551414B}"/>
              </a:ext>
            </a:extLst>
          </p:cNvPr>
          <p:cNvSpPr/>
          <p:nvPr/>
        </p:nvSpPr>
        <p:spPr>
          <a:xfrm>
            <a:off x="3475044" y="1690688"/>
            <a:ext cx="2520000" cy="360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D5EF35-1676-4239-98F3-EDB75650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87" y="107186"/>
            <a:ext cx="10515600" cy="1325563"/>
          </a:xfrm>
        </p:spPr>
        <p:txBody>
          <a:bodyPr/>
          <a:lstStyle/>
          <a:p>
            <a:r>
              <a:rPr lang="en-US" dirty="0"/>
              <a:t>cover.jpg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5C78B1-0805-40C8-9336-885AE627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31" t="4879" r="12631" b="319"/>
          <a:stretch/>
        </p:blipFill>
        <p:spPr>
          <a:xfrm>
            <a:off x="3475041" y="2391430"/>
            <a:ext cx="2520001" cy="26074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CC0C8A-F3E7-47D3-B804-09359963710D}"/>
              </a:ext>
            </a:extLst>
          </p:cNvPr>
          <p:cNvSpPr/>
          <p:nvPr/>
        </p:nvSpPr>
        <p:spPr>
          <a:xfrm>
            <a:off x="672487" y="5514932"/>
            <a:ext cx="509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https://flickr.com/photos/0815fotos/47402421712</a:t>
            </a:r>
            <a:r>
              <a:rPr lang="en-US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5B2253-5287-4F7B-9F9E-F9C2CD11AB59}"/>
              </a:ext>
            </a:extLst>
          </p:cNvPr>
          <p:cNvSpPr/>
          <p:nvPr/>
        </p:nvSpPr>
        <p:spPr>
          <a:xfrm>
            <a:off x="3475043" y="1690689"/>
            <a:ext cx="2520000" cy="7007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880F2C-E9C8-4FC3-A370-4383D007484B}"/>
              </a:ext>
            </a:extLst>
          </p:cNvPr>
          <p:cNvSpPr/>
          <p:nvPr/>
        </p:nvSpPr>
        <p:spPr>
          <a:xfrm>
            <a:off x="3475043" y="1690689"/>
            <a:ext cx="2520000" cy="700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Open Science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Wie sich die Wissenschaft öffnet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87CEBD8-ADB2-4835-B028-8205F7DCD399}"/>
              </a:ext>
            </a:extLst>
          </p:cNvPr>
          <p:cNvSpPr/>
          <p:nvPr/>
        </p:nvSpPr>
        <p:spPr>
          <a:xfrm>
            <a:off x="3475042" y="5007629"/>
            <a:ext cx="2520000" cy="28305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134705-91A6-4AAD-8703-7169EC599A64}"/>
              </a:ext>
            </a:extLst>
          </p:cNvPr>
          <p:cNvSpPr/>
          <p:nvPr/>
        </p:nvSpPr>
        <p:spPr>
          <a:xfrm>
            <a:off x="3475043" y="5003242"/>
            <a:ext cx="2520000" cy="28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Lukas Röseler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42208D-81E3-4142-95A8-9A1A3505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378" y="1690688"/>
            <a:ext cx="2530059" cy="362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BB9559-DA40-40E2-AB98-643CB4013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87" y="1619277"/>
            <a:ext cx="2603218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D6E1B8F-4EC2-4FC1-A2A6-525A845BA589}"/>
              </a:ext>
            </a:extLst>
          </p:cNvPr>
          <p:cNvSpPr/>
          <p:nvPr/>
        </p:nvSpPr>
        <p:spPr>
          <a:xfrm>
            <a:off x="4225246" y="2679699"/>
            <a:ext cx="1498600" cy="149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0DAD12-9084-4C0F-A6E3-B25D0CA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favicon_os.jpg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89F55E-CD0D-45B7-9634-50D14494A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7" t="1305" r="9747"/>
          <a:stretch/>
        </p:blipFill>
        <p:spPr>
          <a:xfrm>
            <a:off x="4225246" y="2679699"/>
            <a:ext cx="1498600" cy="1498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A9E857C-D77A-4CAE-B22E-945649A9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6078"/>
            <a:ext cx="1511939" cy="1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286910-C362-4B73-B01B-3854F551414B}"/>
              </a:ext>
            </a:extLst>
          </p:cNvPr>
          <p:cNvSpPr/>
          <p:nvPr/>
        </p:nvSpPr>
        <p:spPr>
          <a:xfrm>
            <a:off x="2187390" y="1559858"/>
            <a:ext cx="2520000" cy="360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D5EF35-1676-4239-98F3-EDB75650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8" y="23707"/>
            <a:ext cx="10515600" cy="1325563"/>
          </a:xfrm>
        </p:spPr>
        <p:txBody>
          <a:bodyPr/>
          <a:lstStyle/>
          <a:p>
            <a:r>
              <a:rPr lang="en-US" dirty="0"/>
              <a:t>cover.jpg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5C78B1-0805-40C8-9336-885AE627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1" t="4879" r="12631" b="319"/>
          <a:stretch/>
        </p:blipFill>
        <p:spPr>
          <a:xfrm>
            <a:off x="2215041" y="2260600"/>
            <a:ext cx="2520001" cy="26074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CC0C8A-F3E7-47D3-B804-09359963710D}"/>
              </a:ext>
            </a:extLst>
          </p:cNvPr>
          <p:cNvSpPr/>
          <p:nvPr/>
        </p:nvSpPr>
        <p:spPr>
          <a:xfrm>
            <a:off x="2159735" y="5323866"/>
            <a:ext cx="509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https://flickr.com/photos/0815fotos/47402421712</a:t>
            </a:r>
            <a:r>
              <a:rPr lang="en-US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5B2253-5287-4F7B-9F9E-F9C2CD11AB59}"/>
              </a:ext>
            </a:extLst>
          </p:cNvPr>
          <p:cNvSpPr/>
          <p:nvPr/>
        </p:nvSpPr>
        <p:spPr>
          <a:xfrm>
            <a:off x="2187389" y="1559859"/>
            <a:ext cx="2520000" cy="700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880F2C-E9C8-4FC3-A370-4383D007484B}"/>
              </a:ext>
            </a:extLst>
          </p:cNvPr>
          <p:cNvSpPr/>
          <p:nvPr/>
        </p:nvSpPr>
        <p:spPr>
          <a:xfrm>
            <a:off x="2187389" y="1559859"/>
            <a:ext cx="2520000" cy="700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Open Science </a:t>
            </a:r>
          </a:p>
          <a:p>
            <a:r>
              <a:rPr lang="de-DE" sz="1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Wie sich die Wissenschaft öffnet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87CEBD8-ADB2-4835-B028-8205F7DCD399}"/>
              </a:ext>
            </a:extLst>
          </p:cNvPr>
          <p:cNvSpPr/>
          <p:nvPr/>
        </p:nvSpPr>
        <p:spPr>
          <a:xfrm>
            <a:off x="2187388" y="4876799"/>
            <a:ext cx="2520000" cy="2830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134705-91A6-4AAD-8703-7169EC599A64}"/>
              </a:ext>
            </a:extLst>
          </p:cNvPr>
          <p:cNvSpPr/>
          <p:nvPr/>
        </p:nvSpPr>
        <p:spPr>
          <a:xfrm>
            <a:off x="2187389" y="4872412"/>
            <a:ext cx="2520000" cy="28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Lukas Röseler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42208D-81E3-4142-95A8-9A1A3505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688" y="1534134"/>
            <a:ext cx="2530059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3B52188-7AEE-4418-85DC-0B5004F7F72C}"/>
              </a:ext>
            </a:extLst>
          </p:cNvPr>
          <p:cNvSpPr/>
          <p:nvPr/>
        </p:nvSpPr>
        <p:spPr>
          <a:xfrm>
            <a:off x="4034118" y="0"/>
            <a:ext cx="81388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D20F09-EC58-4BC6-B74B-BAFB627C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25906" cy="1325563"/>
          </a:xfrm>
        </p:spPr>
        <p:txBody>
          <a:bodyPr/>
          <a:lstStyle/>
          <a:p>
            <a:r>
              <a:rPr lang="en-US" dirty="0"/>
              <a:t>facetten.jpg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107110A-70F3-4444-A575-15306BD2E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884655"/>
              </p:ext>
            </p:extLst>
          </p:nvPr>
        </p:nvGraphicFramePr>
        <p:xfrm>
          <a:off x="4113679" y="-1"/>
          <a:ext cx="782730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43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328A-5A28-4D2E-985A-F74D2AF4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spektrumreaktionen.jpg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4FD38D-F9A3-EA89-C881-73B85F09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7" y="3050771"/>
            <a:ext cx="9160625" cy="7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020CD-4B92-43E8-99A4-437D00FA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struktur.jpg</a:t>
            </a:r>
          </a:p>
        </p:txBody>
      </p:sp>
      <p:pic>
        <p:nvPicPr>
          <p:cNvPr id="7" name="Inhaltsplatzhalter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942EFEAA-585E-2688-CEEA-C032FEC8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9753"/>
            <a:ext cx="10515600" cy="3923081"/>
          </a:xfrm>
        </p:spPr>
      </p:pic>
    </p:spTree>
    <p:extLst>
      <p:ext uri="{BB962C8B-B14F-4D97-AF65-F5344CB8AC3E}">
        <p14:creationId xmlns:p14="http://schemas.microsoft.com/office/powerpoint/2010/main" val="249625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0F43B-D4AB-47C0-8E2A-838061EF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276"/>
            <a:ext cx="5508812" cy="540310"/>
          </a:xfrm>
        </p:spPr>
        <p:txBody>
          <a:bodyPr>
            <a:normAutofit fontScale="90000"/>
          </a:bodyPr>
          <a:lstStyle/>
          <a:p>
            <a:r>
              <a:rPr lang="en-US" dirty="0"/>
              <a:t>paradigmenwechsel.jpg</a:t>
            </a:r>
          </a:p>
        </p:txBody>
      </p:sp>
      <p:pic>
        <p:nvPicPr>
          <p:cNvPr id="4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4144ACA-C86A-3633-E12D-6457B9C1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2" y="712123"/>
            <a:ext cx="8127076" cy="54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EAD3B2F-1A6E-81CB-4BE3-0EEDA8DD3004}"/>
              </a:ext>
            </a:extLst>
          </p:cNvPr>
          <p:cNvSpPr/>
          <p:nvPr/>
        </p:nvSpPr>
        <p:spPr>
          <a:xfrm>
            <a:off x="394960" y="1197590"/>
            <a:ext cx="11125943" cy="4462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0202ABD-4035-4C81-950A-ECDE80DED6AC}"/>
              </a:ext>
            </a:extLst>
          </p:cNvPr>
          <p:cNvSpPr txBox="1"/>
          <p:nvPr/>
        </p:nvSpPr>
        <p:spPr>
          <a:xfrm>
            <a:off x="186267" y="59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hermeneutischerzirkel.jpg</a:t>
            </a:r>
          </a:p>
        </p:txBody>
      </p:sp>
      <p:pic>
        <p:nvPicPr>
          <p:cNvPr id="9" name="Grafik 8" descr="Ein Bild, das Text, Schrift, Screenshot, Klebezettel enthält.&#10;&#10;KI-generierte Inhalte können fehlerhaft sein.">
            <a:extLst>
              <a:ext uri="{FF2B5EF4-FFF2-40B4-BE49-F238E27FC236}">
                <a16:creationId xmlns:a16="http://schemas.microsoft.com/office/drawing/2014/main" id="{DF9D5F4F-7FCF-67E2-97EE-2FAF7111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3" y="1830185"/>
            <a:ext cx="10371513" cy="3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8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02414A1-15D8-4A87-9D57-D937AEAF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85" y="540377"/>
            <a:ext cx="5248667" cy="53289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2CFAA5-5B73-472B-A514-B5D2446D8AE8}"/>
              </a:ext>
            </a:extLst>
          </p:cNvPr>
          <p:cNvSpPr txBox="1"/>
          <p:nvPr/>
        </p:nvSpPr>
        <p:spPr>
          <a:xfrm>
            <a:off x="358589" y="171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freiheitsgrade.jpg</a:t>
            </a:r>
          </a:p>
        </p:txBody>
      </p:sp>
    </p:spTree>
    <p:extLst>
      <p:ext uri="{BB962C8B-B14F-4D97-AF65-F5344CB8AC3E}">
        <p14:creationId xmlns:p14="http://schemas.microsoft.com/office/powerpoint/2010/main" val="409407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feld 161">
            <a:extLst>
              <a:ext uri="{FF2B5EF4-FFF2-40B4-BE49-F238E27FC236}">
                <a16:creationId xmlns:a16="http://schemas.microsoft.com/office/drawing/2014/main" id="{F7CE737B-4824-4240-8F35-02949577308B}"/>
              </a:ext>
            </a:extLst>
          </p:cNvPr>
          <p:cNvSpPr txBox="1"/>
          <p:nvPr/>
        </p:nvSpPr>
        <p:spPr>
          <a:xfrm>
            <a:off x="8560" y="126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empirischergehalt.jpg</a:t>
            </a:r>
          </a:p>
        </p:txBody>
      </p:sp>
      <p:pic>
        <p:nvPicPr>
          <p:cNvPr id="70" name="Grafik 69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3BA6333F-9F03-EE0A-2DB6-1A00AE45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2" y="694112"/>
            <a:ext cx="8944495" cy="54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4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A9A01BC-CA4B-4069-9C1F-C768F61A988C}"/>
              </a:ext>
            </a:extLst>
          </p:cNvPr>
          <p:cNvSpPr txBox="1"/>
          <p:nvPr/>
        </p:nvSpPr>
        <p:spPr>
          <a:xfrm>
            <a:off x="224118" y="89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pyramide.jpg</a:t>
            </a:r>
          </a:p>
        </p:txBody>
      </p:sp>
      <p:pic>
        <p:nvPicPr>
          <p:cNvPr id="7" name="Inhaltsplatzhalter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028EFF2-F44C-026E-0E18-A1D25492C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18" y="1253836"/>
            <a:ext cx="5486400" cy="4350327"/>
          </a:xfrm>
        </p:spPr>
      </p:pic>
    </p:spTree>
    <p:extLst>
      <p:ext uri="{BB962C8B-B14F-4D97-AF65-F5344CB8AC3E}">
        <p14:creationId xmlns:p14="http://schemas.microsoft.com/office/powerpoint/2010/main" val="3109953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B1C06786-7730-4F0E-B952-858FBC3BE45D}"/>
              </a:ext>
            </a:extLst>
          </p:cNvPr>
          <p:cNvSpPr txBox="1"/>
          <p:nvPr/>
        </p:nvSpPr>
        <p:spPr>
          <a:xfrm>
            <a:off x="0" y="201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explo_vs_konfi.jpg</a:t>
            </a:r>
          </a:p>
        </p:txBody>
      </p:sp>
      <p:pic>
        <p:nvPicPr>
          <p:cNvPr id="10" name="Grafik 9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B00346D-9299-2CF1-FBC4-CFBAEE0C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3" y="1963189"/>
            <a:ext cx="10798233" cy="29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9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6010-B953-4154-B3F5-A6CA9F5F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manuskriptprozess.jpg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99846F-2DE8-4EC4-3361-5A159849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9" y="2815243"/>
            <a:ext cx="10643062" cy="12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5FB3F87-425F-4FAF-BB40-6A6700136303}"/>
              </a:ext>
            </a:extLst>
          </p:cNvPr>
          <p:cNvSpPr/>
          <p:nvPr/>
        </p:nvSpPr>
        <p:spPr>
          <a:xfrm>
            <a:off x="194733" y="1351621"/>
            <a:ext cx="11819467" cy="543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4983981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275729-CADB-7BF2-5641-D8C152F3D837}"/>
              </a:ext>
            </a:extLst>
          </p:cNvPr>
          <p:cNvSpPr/>
          <p:nvPr/>
        </p:nvSpPr>
        <p:spPr>
          <a:xfrm>
            <a:off x="2631924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54" y="75138"/>
            <a:ext cx="10515600" cy="480757"/>
          </a:xfrm>
        </p:spPr>
        <p:txBody>
          <a:bodyPr>
            <a:normAutofit fontScale="90000"/>
          </a:bodyPr>
          <a:lstStyle/>
          <a:p>
            <a:r>
              <a:rPr lang="de-DE" dirty="0"/>
              <a:t>lösungsansätze.png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Publikationsbias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Wissenschaftliches System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4989373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Interessante Befunde werden publiziert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Replikations-fehlschläge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7200780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FF717FBB-E7C0-E6FE-3B73-432AECCEC26B}"/>
              </a:ext>
            </a:extLst>
          </p:cNvPr>
          <p:cNvSpPr/>
          <p:nvPr/>
        </p:nvSpPr>
        <p:spPr>
          <a:xfrm>
            <a:off x="2634620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P-Hacking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554A3D-5E38-30BC-75AE-668BC2C945AC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846027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D0F87AC-96AA-09CB-9E70-6D6A412CD696}"/>
              </a:ext>
            </a:extLst>
          </p:cNvPr>
          <p:cNvSpPr txBox="1"/>
          <p:nvPr/>
        </p:nvSpPr>
        <p:spPr>
          <a:xfrm>
            <a:off x="3073205" y="2964446"/>
            <a:ext cx="128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Statcheck.io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311089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Meta-analytische</a:t>
            </a:r>
            <a:br>
              <a:rPr lang="de-DE" sz="1400" dirty="0"/>
            </a:br>
            <a:r>
              <a:rPr lang="de-DE" sz="1400" dirty="0"/>
              <a:t>Bias Korrektur</a:t>
            </a:r>
            <a:endParaRPr lang="en-US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627484-4771-C92C-F542-9946786F1C64}"/>
              </a:ext>
            </a:extLst>
          </p:cNvPr>
          <p:cNvSpPr txBox="1"/>
          <p:nvPr/>
        </p:nvSpPr>
        <p:spPr>
          <a:xfrm>
            <a:off x="7851250" y="4314832"/>
            <a:ext cx="10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P-</a:t>
            </a:r>
            <a:r>
              <a:rPr lang="de-DE" sz="1400" dirty="0" err="1"/>
              <a:t>Curve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59C25-7463-7F54-DB10-5E168C9D9F4C}"/>
              </a:ext>
            </a:extLst>
          </p:cNvPr>
          <p:cNvSpPr txBox="1"/>
          <p:nvPr/>
        </p:nvSpPr>
        <p:spPr>
          <a:xfrm>
            <a:off x="2833165" y="3604416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Präregistrierung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Access Zeitschriften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5146571" y="483403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EFE63CB-F3E3-0C2D-960E-3900DFF7D5C0}"/>
              </a:ext>
            </a:extLst>
          </p:cNvPr>
          <p:cNvSpPr txBox="1"/>
          <p:nvPr/>
        </p:nvSpPr>
        <p:spPr>
          <a:xfrm>
            <a:off x="5146571" y="5987844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Registered Reports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4482720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Replikationen-datenbanken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E26CB0-36BF-D46E-D6CF-69CAF1FB83B0}"/>
              </a:ext>
            </a:extLst>
          </p:cNvPr>
          <p:cNvSpPr txBox="1"/>
          <p:nvPr/>
        </p:nvSpPr>
        <p:spPr>
          <a:xfrm>
            <a:off x="2833165" y="578209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Repositorien für Daten (OSF, </a:t>
            </a:r>
            <a:r>
              <a:rPr lang="de-DE" sz="1400" dirty="0" err="1"/>
              <a:t>Researchbox</a:t>
            </a:r>
            <a:r>
              <a:rPr lang="de-DE" sz="1400" dirty="0"/>
              <a:t>)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9DC4ED0-DD3D-ED33-A9EF-85FB03A99699}"/>
              </a:ext>
            </a:extLst>
          </p:cNvPr>
          <p:cNvSpPr txBox="1"/>
          <p:nvPr/>
        </p:nvSpPr>
        <p:spPr>
          <a:xfrm>
            <a:off x="2833165" y="407438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Source Software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300998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Junior-Professuren / Tenure Track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75006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Reform des Wissenschafts-Zeitgesetz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5146571" y="393928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51768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Replikationsprojekte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3359702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Bewertungskriterien für Replikations-studien und -ergebnisse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822152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Mindestsätze für wiss. MA Stellen bei DFG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5146571" y="295147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476771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noch 5 wichtigste Publikationen bei Bewerbungen</a:t>
            </a:r>
            <a:endParaRPr lang="en-US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6702761-6A71-C490-95DF-6485E3DC233A}"/>
              </a:ext>
            </a:extLst>
          </p:cNvPr>
          <p:cNvSpPr txBox="1"/>
          <p:nvPr/>
        </p:nvSpPr>
        <p:spPr>
          <a:xfrm>
            <a:off x="2833165" y="487993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Data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900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44E53FF9-478A-42D2-9448-671ACA75D73C}"/>
              </a:ext>
            </a:extLst>
          </p:cNvPr>
          <p:cNvSpPr/>
          <p:nvPr/>
        </p:nvSpPr>
        <p:spPr>
          <a:xfrm>
            <a:off x="93133" y="1295400"/>
            <a:ext cx="11980334" cy="55177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2639164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8"/>
            <a:ext cx="10515600" cy="1325563"/>
          </a:xfrm>
        </p:spPr>
        <p:txBody>
          <a:bodyPr/>
          <a:lstStyle/>
          <a:p>
            <a:r>
              <a:rPr lang="de-DE" dirty="0"/>
              <a:t>Was bringen die neuen Ansätze?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Publication</a:t>
            </a:r>
            <a:r>
              <a:rPr lang="de-DE" dirty="0"/>
              <a:t> Bias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Scientific System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2644556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Drive </a:t>
            </a:r>
            <a:r>
              <a:rPr lang="de-DE" dirty="0" err="1"/>
              <a:t>for</a:t>
            </a:r>
            <a:r>
              <a:rPr lang="de-DE" dirty="0"/>
              <a:t> Innovation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Replication </a:t>
            </a:r>
            <a:r>
              <a:rPr lang="de-DE" dirty="0" err="1">
                <a:solidFill>
                  <a:schemeClr val="bg1"/>
                </a:solidFill>
              </a:rPr>
              <a:t>Failures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</p:cNvCxnSpPr>
          <p:nvPr/>
        </p:nvCxnSpPr>
        <p:spPr>
          <a:xfrm>
            <a:off x="4863699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311089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bias</a:t>
            </a:r>
            <a:r>
              <a:rPr lang="de-DE" sz="1400" dirty="0"/>
              <a:t> </a:t>
            </a:r>
            <a:r>
              <a:rPr lang="de-DE" sz="1400" dirty="0" err="1"/>
              <a:t>correction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Researchers-</a:t>
            </a:r>
            <a:r>
              <a:rPr lang="de-DE" sz="1400" dirty="0" err="1"/>
              <a:t>led</a:t>
            </a:r>
            <a:r>
              <a:rPr lang="de-DE" sz="1400" dirty="0"/>
              <a:t> </a:t>
            </a:r>
            <a:r>
              <a:rPr lang="de-DE" sz="1400" dirty="0" err="1"/>
              <a:t>diamond</a:t>
            </a:r>
            <a:r>
              <a:rPr lang="de-DE" sz="1400" dirty="0"/>
              <a:t> Open Access Journals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2833162" y="483403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EFE63CB-F3E3-0C2D-960E-3900DFF7D5C0}"/>
              </a:ext>
            </a:extLst>
          </p:cNvPr>
          <p:cNvSpPr txBox="1"/>
          <p:nvPr/>
        </p:nvSpPr>
        <p:spPr>
          <a:xfrm>
            <a:off x="2833162" y="5987844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Registered Reports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326587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Databases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300998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Permanent </a:t>
            </a:r>
            <a:r>
              <a:rPr lang="en-US" sz="1400" dirty="0" err="1"/>
              <a:t>PostDoc</a:t>
            </a:r>
            <a:r>
              <a:rPr lang="en-US" sz="1400" dirty="0"/>
              <a:t> Positions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843650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Legal </a:t>
            </a:r>
            <a:r>
              <a:rPr lang="de-DE" sz="1400" dirty="0" err="1"/>
              <a:t>reforms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2833162" y="393928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4896035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Large </a:t>
            </a:r>
            <a:r>
              <a:rPr lang="de-DE" sz="1400" dirty="0" err="1"/>
              <a:t>scale</a:t>
            </a:r>
            <a:r>
              <a:rPr lang="de-DE" sz="1400" dirty="0"/>
              <a:t> </a:t>
            </a:r>
            <a:r>
              <a:rPr lang="de-DE" sz="1400" dirty="0" err="1"/>
              <a:t>replication</a:t>
            </a:r>
            <a:r>
              <a:rPr lang="de-DE" sz="1400" dirty="0"/>
              <a:t> </a:t>
            </a:r>
            <a:r>
              <a:rPr lang="de-DE" sz="1400" dirty="0" err="1"/>
              <a:t>projects</a:t>
            </a:r>
            <a:r>
              <a:rPr lang="de-DE" sz="1400" dirty="0"/>
              <a:t>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265666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Methods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82215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Education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careers</a:t>
            </a:r>
            <a:r>
              <a:rPr lang="de-DE" sz="1400" dirty="0"/>
              <a:t> in </a:t>
            </a:r>
            <a:r>
              <a:rPr lang="de-DE" sz="1400" dirty="0" err="1"/>
              <a:t>academia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2833162" y="295147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4767715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Quality 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Quantity</a:t>
            </a:r>
            <a:r>
              <a:rPr lang="de-DE" sz="1400" dirty="0"/>
              <a:t> (e.g., max. 5 </a:t>
            </a:r>
            <a:r>
              <a:rPr lang="de-DE" sz="1400" dirty="0" err="1"/>
              <a:t>publications</a:t>
            </a:r>
            <a:r>
              <a:rPr lang="de-DE" sz="1400" dirty="0"/>
              <a:t> in </a:t>
            </a:r>
            <a:r>
              <a:rPr lang="de-DE" sz="1400" dirty="0" err="1"/>
              <a:t>applications</a:t>
            </a:r>
            <a:r>
              <a:rPr lang="de-DE" sz="1400" dirty="0"/>
              <a:t>)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29CD403-3775-447E-914D-AF6D4F7C0990}"/>
              </a:ext>
            </a:extLst>
          </p:cNvPr>
          <p:cNvSpPr/>
          <p:nvPr/>
        </p:nvSpPr>
        <p:spPr>
          <a:xfrm>
            <a:off x="4982909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EE6D69E-C60D-4661-9DC1-4F3A589E3748}"/>
              </a:ext>
            </a:extLst>
          </p:cNvPr>
          <p:cNvSpPr/>
          <p:nvPr/>
        </p:nvSpPr>
        <p:spPr>
          <a:xfrm>
            <a:off x="4985605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Questionable</a:t>
            </a:r>
            <a:r>
              <a:rPr lang="de-DE" dirty="0"/>
              <a:t> Research Practices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17E2682-7919-4BD4-9324-28338E627F5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197012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95ABDA5-C11A-4AD5-A232-CCA3541E5CEC}"/>
              </a:ext>
            </a:extLst>
          </p:cNvPr>
          <p:cNvSpPr txBox="1"/>
          <p:nvPr/>
        </p:nvSpPr>
        <p:spPr>
          <a:xfrm>
            <a:off x="5424190" y="2964446"/>
            <a:ext cx="128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Statcheck.io</a:t>
            </a:r>
            <a:endParaRPr lang="en-US" sz="14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590CFDE-BB75-44BB-81FA-6BF4AC8FD745}"/>
              </a:ext>
            </a:extLst>
          </p:cNvPr>
          <p:cNvSpPr txBox="1"/>
          <p:nvPr/>
        </p:nvSpPr>
        <p:spPr>
          <a:xfrm>
            <a:off x="5184150" y="3604416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Preregistration</a:t>
            </a:r>
            <a:endParaRPr lang="en-US" sz="14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A2754D-7A1C-4887-91B5-3897E9C4968C}"/>
              </a:ext>
            </a:extLst>
          </p:cNvPr>
          <p:cNvSpPr txBox="1"/>
          <p:nvPr/>
        </p:nvSpPr>
        <p:spPr>
          <a:xfrm>
            <a:off x="5184150" y="578209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Data </a:t>
            </a:r>
            <a:r>
              <a:rPr lang="de-DE" sz="1400" dirty="0" err="1"/>
              <a:t>repositories</a:t>
            </a:r>
            <a:r>
              <a:rPr lang="de-DE" sz="1400" dirty="0"/>
              <a:t> (re3data.org)</a:t>
            </a:r>
            <a:endParaRPr lang="en-US" sz="1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248B977-E53A-4529-9534-A520F35E463D}"/>
              </a:ext>
            </a:extLst>
          </p:cNvPr>
          <p:cNvSpPr txBox="1"/>
          <p:nvPr/>
        </p:nvSpPr>
        <p:spPr>
          <a:xfrm>
            <a:off x="5184150" y="407438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Source Software</a:t>
            </a:r>
            <a:endParaRPr lang="en-US" sz="1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7F58CC1-860B-4851-A93B-D031D2F915C2}"/>
              </a:ext>
            </a:extLst>
          </p:cNvPr>
          <p:cNvSpPr txBox="1"/>
          <p:nvPr/>
        </p:nvSpPr>
        <p:spPr>
          <a:xfrm>
            <a:off x="5184150" y="487993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Data</a:t>
            </a:r>
            <a:endParaRPr lang="en-US" sz="1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E2DD98D-8296-4959-A059-5734C12ACE1F}"/>
              </a:ext>
            </a:extLst>
          </p:cNvPr>
          <p:cNvSpPr txBox="1"/>
          <p:nvPr/>
        </p:nvSpPr>
        <p:spPr>
          <a:xfrm>
            <a:off x="7325256" y="4294078"/>
            <a:ext cx="213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Mega-Datasets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D1B5257-59E7-4AEB-A132-FD546032711F}"/>
              </a:ext>
            </a:extLst>
          </p:cNvPr>
          <p:cNvSpPr txBox="1"/>
          <p:nvPr/>
        </p:nvSpPr>
        <p:spPr>
          <a:xfrm>
            <a:off x="9917305" y="4090517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Journals (e.g., </a:t>
            </a:r>
            <a:r>
              <a:rPr lang="de-DE" sz="1400" dirty="0" err="1"/>
              <a:t>JCRe</a:t>
            </a:r>
            <a:r>
              <a:rPr lang="de-DE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63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7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4983981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275729-CADB-7BF2-5641-D8C152F3D837}"/>
              </a:ext>
            </a:extLst>
          </p:cNvPr>
          <p:cNvSpPr/>
          <p:nvPr/>
        </p:nvSpPr>
        <p:spPr>
          <a:xfrm>
            <a:off x="2631924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lösungsansätze.png</a:t>
            </a:r>
            <a:endParaRPr lang="en-US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Veröffentlichte Literatur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Institutionen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4989373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Zeitschriften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Replizierbarkeits-einschätzung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7200780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FF717FBB-E7C0-E6FE-3B73-432AECCEC26B}"/>
              </a:ext>
            </a:extLst>
          </p:cNvPr>
          <p:cNvSpPr/>
          <p:nvPr/>
        </p:nvSpPr>
        <p:spPr>
          <a:xfrm>
            <a:off x="2634620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Forschende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554A3D-5E38-30BC-75AE-668BC2C945AC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846027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D0F87AC-96AA-09CB-9E70-6D6A412CD696}"/>
              </a:ext>
            </a:extLst>
          </p:cNvPr>
          <p:cNvSpPr txBox="1"/>
          <p:nvPr/>
        </p:nvSpPr>
        <p:spPr>
          <a:xfrm>
            <a:off x="2902185" y="3148143"/>
            <a:ext cx="1625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Prüfung der Reproduzierbarkeit (z.B. Statcheck.io)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255517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Meta-analytische</a:t>
            </a:r>
            <a:br>
              <a:rPr lang="de-DE" sz="1400" dirty="0"/>
            </a:br>
            <a:r>
              <a:rPr lang="de-DE" sz="1400" dirty="0"/>
              <a:t>Bias Korrektur</a:t>
            </a:r>
            <a:endParaRPr lang="en-US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627484-4771-C92C-F542-9946786F1C64}"/>
              </a:ext>
            </a:extLst>
          </p:cNvPr>
          <p:cNvSpPr txBox="1"/>
          <p:nvPr/>
        </p:nvSpPr>
        <p:spPr>
          <a:xfrm>
            <a:off x="7851250" y="4314832"/>
            <a:ext cx="10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P-</a:t>
            </a:r>
            <a:r>
              <a:rPr lang="de-DE" sz="1400" dirty="0" err="1"/>
              <a:t>Curve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59C25-7463-7F54-DB10-5E168C9D9F4C}"/>
              </a:ext>
            </a:extLst>
          </p:cNvPr>
          <p:cNvSpPr txBox="1"/>
          <p:nvPr/>
        </p:nvSpPr>
        <p:spPr>
          <a:xfrm>
            <a:off x="2833165" y="24094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Präregistrierung von Studien inkl. Analyseskripten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Access Zeitschriften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5146571" y="514428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4482720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Replikationen-datenbanken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E26CB0-36BF-D46E-D6CF-69CAF1FB83B0}"/>
              </a:ext>
            </a:extLst>
          </p:cNvPr>
          <p:cNvSpPr txBox="1"/>
          <p:nvPr/>
        </p:nvSpPr>
        <p:spPr>
          <a:xfrm>
            <a:off x="2833165" y="5576277"/>
            <a:ext cx="17637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Veröffentlichung von </a:t>
            </a:r>
            <a:r>
              <a:rPr lang="de-DE" sz="1400" dirty="0" err="1"/>
              <a:t>Pre</a:t>
            </a:r>
            <a:r>
              <a:rPr lang="de-DE" sz="1400" dirty="0"/>
              <a:t>-Prints und File-</a:t>
            </a:r>
            <a:r>
              <a:rPr lang="de-DE" sz="1400" dirty="0" err="1"/>
              <a:t>Drawer</a:t>
            </a:r>
            <a:r>
              <a:rPr lang="de-DE" sz="1400" dirty="0"/>
              <a:t>-Reports / Registrierung von Ergebnissen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9DC4ED0-DD3D-ED33-A9EF-85FB03A99699}"/>
              </a:ext>
            </a:extLst>
          </p:cNvPr>
          <p:cNvSpPr txBox="1"/>
          <p:nvPr/>
        </p:nvSpPr>
        <p:spPr>
          <a:xfrm>
            <a:off x="2833165" y="395429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Nutzen Open Source Software (z.B. R)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247183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Junior-Professuren / Tenure Track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75006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Reform des Wissenschafts-Zeitgesetz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5146571" y="4614855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51768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Replikationsprojekte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3359702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Bewertungskriterien für Replikations-studien und -ergebnisse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078396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Mindestsätze für wiss. MA Stellen bei Projektförderung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5146571" y="320536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392070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noch 5 wichtigste Publikationen bei Bewerbungen</a:t>
            </a:r>
            <a:endParaRPr lang="en-US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6702761-6A71-C490-95DF-6485E3DC233A}"/>
              </a:ext>
            </a:extLst>
          </p:cNvPr>
          <p:cNvSpPr txBox="1"/>
          <p:nvPr/>
        </p:nvSpPr>
        <p:spPr>
          <a:xfrm>
            <a:off x="2833165" y="4477512"/>
            <a:ext cx="17637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Veröffentlichung von Materialien und Daten (z.B. nach FAIR Kriterien) über Repositorien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01ACC9-DDB4-D1EF-27FF-11F3E6B4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B171-FB21-4E89-A54F-691082BB0684}" type="slidenum">
              <a:rPr lang="en-US" smtClean="0"/>
              <a:t>5</a:t>
            </a:fld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1C844F-0B52-5C5A-BFE2-90F21D553267}"/>
              </a:ext>
            </a:extLst>
          </p:cNvPr>
          <p:cNvSpPr txBox="1"/>
          <p:nvPr/>
        </p:nvSpPr>
        <p:spPr>
          <a:xfrm>
            <a:off x="520656" y="4800623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Tiefergehende Kriterien für leistungsorientierte Mittelvergabe</a:t>
            </a:r>
            <a:endParaRPr lang="en-US" sz="1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E9EE4E3-82EF-1551-DF56-99801A0C15A3}"/>
              </a:ext>
            </a:extLst>
          </p:cNvPr>
          <p:cNvSpPr txBox="1"/>
          <p:nvPr/>
        </p:nvSpPr>
        <p:spPr>
          <a:xfrm>
            <a:off x="5146571" y="3882613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Diamond Open Access</a:t>
            </a:r>
            <a:endParaRPr lang="en-US" sz="1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B5EBF3-5CD2-2609-EA29-041F6C7BA415}"/>
              </a:ext>
            </a:extLst>
          </p:cNvPr>
          <p:cNvSpPr txBox="1"/>
          <p:nvPr/>
        </p:nvSpPr>
        <p:spPr>
          <a:xfrm>
            <a:off x="5146571" y="2523003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Implementation von TOP-Guidelines</a:t>
            </a:r>
            <a:endParaRPr lang="en-US" sz="14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05FBA0-0216-C487-36EB-8F78C8352A23}"/>
              </a:ext>
            </a:extLst>
          </p:cNvPr>
          <p:cNvSpPr txBox="1"/>
          <p:nvPr/>
        </p:nvSpPr>
        <p:spPr>
          <a:xfrm>
            <a:off x="7325256" y="3237273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Kommentierung (z.B. über PubPeer)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56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lösungsansätze.png</a:t>
            </a:r>
            <a:endParaRPr lang="en-US" sz="3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01ACC9-DDB4-D1EF-27FF-11F3E6B4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B171-FB21-4E89-A54F-691082BB0684}" type="slidenum">
              <a:rPr lang="en-US" smtClean="0"/>
              <a:t>6</a:t>
            </a:fld>
            <a:endParaRPr lang="en-US"/>
          </a:p>
        </p:txBody>
      </p:sp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1C6C6C7-3C9C-0B9B-7D90-A630398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7" y="1456103"/>
            <a:ext cx="11682266" cy="43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E06C-1B04-26A7-D69B-D4D4965A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19CD9-0F64-9567-E454-EC92DB21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gardenofforkingpaths.jpg</a:t>
            </a:r>
            <a:endParaRPr lang="en-US" dirty="0"/>
          </a:p>
        </p:txBody>
      </p:sp>
      <p:pic>
        <p:nvPicPr>
          <p:cNvPr id="190" name="Grafik 18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EF81C72-D815-7695-D207-8A258BE2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" y="1488613"/>
            <a:ext cx="12017433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3C628A-B01F-776C-B74E-8DCE09EBE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00" y="-1"/>
            <a:ext cx="8068372" cy="683991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A4AED6-D7BF-24B3-8F5A-DD59ADC3AD11}"/>
              </a:ext>
            </a:extLst>
          </p:cNvPr>
          <p:cNvSpPr txBox="1"/>
          <p:nvPr/>
        </p:nvSpPr>
        <p:spPr>
          <a:xfrm>
            <a:off x="6094446" y="64398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https://metaanalyses.shinyapps.io/replicationdatabase</a:t>
            </a:r>
            <a:r>
              <a:rPr lang="en-US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09CBDD-7AAC-E0E7-EA2B-5FBBD77F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4697"/>
            <a:ext cx="2743200" cy="365125"/>
          </a:xfrm>
        </p:spPr>
        <p:txBody>
          <a:bodyPr/>
          <a:lstStyle/>
          <a:p>
            <a:fld id="{674BB171-FB21-4E89-A54F-691082BB0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7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ED24FCB-39B4-4370-A2F5-E0EF21F3FE09}"/>
              </a:ext>
            </a:extLst>
          </p:cNvPr>
          <p:cNvSpPr/>
          <p:nvPr/>
        </p:nvSpPr>
        <p:spPr>
          <a:xfrm rot="2430297">
            <a:off x="3862828" y="3663284"/>
            <a:ext cx="1448843" cy="151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2FAC5CA-8AE4-4597-B358-F28F8A14F563}"/>
              </a:ext>
            </a:extLst>
          </p:cNvPr>
          <p:cNvSpPr txBox="1"/>
          <p:nvPr/>
        </p:nvSpPr>
        <p:spPr>
          <a:xfrm>
            <a:off x="1336271" y="28683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entehase.jpg</a:t>
            </a:r>
          </a:p>
        </p:txBody>
      </p:sp>
      <p:pic>
        <p:nvPicPr>
          <p:cNvPr id="3" name="Grafik 2" descr="Ein Bild, das Entwurf, Zeichnung, Kinderkunst, Clipart enthält.&#10;&#10;KI-generierte Inhalte können fehlerhaft sein.">
            <a:extLst>
              <a:ext uri="{FF2B5EF4-FFF2-40B4-BE49-F238E27FC236}">
                <a16:creationId xmlns:a16="http://schemas.microsoft.com/office/drawing/2014/main" id="{B44D7288-F77E-C6F4-E2A0-183C97F8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909762"/>
            <a:ext cx="38576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9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Breitbild</PresentationFormat>
  <Paragraphs>175</Paragraphs>
  <Slides>26</Slides>
  <Notes>2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inherit</vt:lpstr>
      <vt:lpstr>TwitterChirp</vt:lpstr>
      <vt:lpstr>Office</vt:lpstr>
      <vt:lpstr>Wie konnte es zur Replikationskrise kommen?</vt:lpstr>
      <vt:lpstr>struktur.jpg</vt:lpstr>
      <vt:lpstr>lösungsansätze.png</vt:lpstr>
      <vt:lpstr>Was bringen die neuen Ansätze?</vt:lpstr>
      <vt:lpstr>lösungsansätze.png</vt:lpstr>
      <vt:lpstr>lösungsansätze.png</vt:lpstr>
      <vt:lpstr>gardenofforkingpaths.jpg</vt:lpstr>
      <vt:lpstr>PowerPoint-Präsentation</vt:lpstr>
      <vt:lpstr>PowerPoint-Präsentation</vt:lpstr>
      <vt:lpstr>peerreview.jpg</vt:lpstr>
      <vt:lpstr>Open Peer Review</vt:lpstr>
      <vt:lpstr>F1000</vt:lpstr>
      <vt:lpstr>retraction.jpg</vt:lpstr>
      <vt:lpstr>Dynamische MAs</vt:lpstr>
      <vt:lpstr>cover.jpg</vt:lpstr>
      <vt:lpstr>favicon_os.jpg</vt:lpstr>
      <vt:lpstr>cover.jpg</vt:lpstr>
      <vt:lpstr>facetten.jpg</vt:lpstr>
      <vt:lpstr>spektrumreaktionen.jpg</vt:lpstr>
      <vt:lpstr>paradigmenwechsel.jpg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manuskriptprozess.jpg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konnte es zur Replikationskrise kommen?</dc:title>
  <dc:creator>Luk R</dc:creator>
  <cp:lastModifiedBy>Lukas Röseler</cp:lastModifiedBy>
  <cp:revision>90</cp:revision>
  <dcterms:created xsi:type="dcterms:W3CDTF">2022-11-25T14:46:31Z</dcterms:created>
  <dcterms:modified xsi:type="dcterms:W3CDTF">2025-06-10T07:07:45Z</dcterms:modified>
</cp:coreProperties>
</file>